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 id="2147483673" r:id="rId3"/>
    <p:sldMasterId id="2147483674" r:id="rId4"/>
    <p:sldMasterId id="2147483675" r:id="rId5"/>
    <p:sldMasterId id="2147483676" r:id="rId6"/>
    <p:sldMasterId id="2147483677" r:id="rId7"/>
    <p:sldMasterId id="2147483678" r:id="rId8"/>
    <p:sldMasterId id="2147483679" r:id="rId9"/>
    <p:sldMasterId id="2147483680" r:id="rId10"/>
    <p:sldMasterId id="2147483681" r:id="rId11"/>
    <p:sldMasterId id="2147483682" r:id="rId12"/>
    <p:sldMasterId id="2147483683" r:id="rId13"/>
    <p:sldMasterId id="2147483684" r:id="rId14"/>
  </p:sldMasterIdLst>
  <p:notesMasterIdLst>
    <p:notesMasterId r:id="rId42"/>
  </p:notesMasterIdLst>
  <p:sldIdLst>
    <p:sldId id="256" r:id="rId15"/>
    <p:sldId id="257" r:id="rId16"/>
    <p:sldId id="258" r:id="rId17"/>
    <p:sldId id="260" r:id="rId18"/>
    <p:sldId id="261" r:id="rId19"/>
    <p:sldId id="262" r:id="rId20"/>
    <p:sldId id="272" r:id="rId21"/>
    <p:sldId id="271" r:id="rId22"/>
    <p:sldId id="270" r:id="rId23"/>
    <p:sldId id="269" r:id="rId24"/>
    <p:sldId id="268" r:id="rId25"/>
    <p:sldId id="267" r:id="rId26"/>
    <p:sldId id="266" r:id="rId27"/>
    <p:sldId id="265" r:id="rId28"/>
    <p:sldId id="264" r:id="rId29"/>
    <p:sldId id="263" r:id="rId30"/>
    <p:sldId id="275" r:id="rId31"/>
    <p:sldId id="274" r:id="rId32"/>
    <p:sldId id="273" r:id="rId33"/>
    <p:sldId id="276" r:id="rId34"/>
    <p:sldId id="282" r:id="rId35"/>
    <p:sldId id="281" r:id="rId36"/>
    <p:sldId id="280" r:id="rId37"/>
    <p:sldId id="279" r:id="rId38"/>
    <p:sldId id="278" r:id="rId39"/>
    <p:sldId id="277" r:id="rId40"/>
    <p:sldId id="259" r:id="rId41"/>
  </p:sldIdLst>
  <p:sldSz cx="11518900" cy="6483350"/>
  <p:notesSz cx="6889750"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4">
          <p15:clr>
            <a:srgbClr val="000000"/>
          </p15:clr>
        </p15:guide>
        <p15:guide id="2" pos="725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50" y="72"/>
      </p:cViewPr>
      <p:guideLst>
        <p:guide orient="horz" pos="4084"/>
        <p:guide pos="7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400" cy="503100"/>
          </a:xfrm>
          <a:prstGeom prst="rect">
            <a:avLst/>
          </a:prstGeom>
          <a:noFill/>
          <a:ln>
            <a:noFill/>
          </a:ln>
        </p:spPr>
        <p:txBody>
          <a:bodyPr spcFirstLastPara="1" wrap="square" lIns="94225" tIns="47100" rIns="94225" bIns="471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2075" y="0"/>
            <a:ext cx="2986200" cy="503100"/>
          </a:xfrm>
          <a:prstGeom prst="rect">
            <a:avLst/>
          </a:prstGeom>
          <a:noFill/>
          <a:ln>
            <a:noFill/>
          </a:ln>
        </p:spPr>
        <p:txBody>
          <a:bodyPr spcFirstLastPara="1" wrap="square" lIns="94225" tIns="47100" rIns="94225" bIns="471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9737" y="1254125"/>
            <a:ext cx="6010200" cy="3383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518650"/>
            <a:ext cx="2984400" cy="503100"/>
          </a:xfrm>
          <a:prstGeom prst="rect">
            <a:avLst/>
          </a:prstGeom>
          <a:noFill/>
          <a:ln>
            <a:noFill/>
          </a:ln>
        </p:spPr>
        <p:txBody>
          <a:bodyPr spcFirstLastPara="1" wrap="square" lIns="94225" tIns="47100" rIns="94225" bIns="471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2075" y="9518650"/>
            <a:ext cx="2986200" cy="5031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7" name="Google Shape;237;p1: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552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743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36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64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54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04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6149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32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158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81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9" name="Google Shape;249;p2: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84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67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104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07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5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011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472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1" name="Google Shape;271;p4: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89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85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3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95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26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439738" y="1254125"/>
            <a:ext cx="6010275" cy="33829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3:notes"/>
          <p:cNvSpPr txBox="1">
            <a:spLocks noGrp="1"/>
          </p:cNvSpPr>
          <p:nvPr>
            <p:ph type="body" idx="1"/>
          </p:nvPr>
        </p:nvSpPr>
        <p:spPr>
          <a:xfrm>
            <a:off x="690562" y="4822825"/>
            <a:ext cx="5508600" cy="39465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28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Yalnızca Başlık">
  <p:cSld name="1_Yalnızca Başlı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93425" y="345179"/>
            <a:ext cx="9935100" cy="1253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793425" y="1589322"/>
            <a:ext cx="4872900" cy="778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950"/>
              </a:spcBef>
              <a:spcAft>
                <a:spcPts val="0"/>
              </a:spcAft>
              <a:buClr>
                <a:schemeClr val="dk1"/>
              </a:buClr>
              <a:buSzPts val="2268"/>
              <a:buNone/>
              <a:defRPr sz="2268" b="1"/>
            </a:lvl1pPr>
            <a:lvl2pPr marL="914400" lvl="1" indent="-228600" algn="l" rtl="0">
              <a:lnSpc>
                <a:spcPct val="90000"/>
              </a:lnSpc>
              <a:spcBef>
                <a:spcPts val="475"/>
              </a:spcBef>
              <a:spcAft>
                <a:spcPts val="0"/>
              </a:spcAft>
              <a:buClr>
                <a:schemeClr val="dk1"/>
              </a:buClr>
              <a:buSzPts val="1890"/>
              <a:buNone/>
              <a:defRPr sz="1890" b="1"/>
            </a:lvl2pPr>
            <a:lvl3pPr marL="1371600" lvl="2" indent="-228600" algn="l" rtl="0">
              <a:lnSpc>
                <a:spcPct val="90000"/>
              </a:lnSpc>
              <a:spcBef>
                <a:spcPts val="475"/>
              </a:spcBef>
              <a:spcAft>
                <a:spcPts val="0"/>
              </a:spcAft>
              <a:buClr>
                <a:schemeClr val="dk1"/>
              </a:buClr>
              <a:buSzPts val="1701"/>
              <a:buNone/>
              <a:defRPr sz="1701" b="1"/>
            </a:lvl3pPr>
            <a:lvl4pPr marL="1828800" lvl="3" indent="-228600" algn="l" rtl="0">
              <a:lnSpc>
                <a:spcPct val="90000"/>
              </a:lnSpc>
              <a:spcBef>
                <a:spcPts val="475"/>
              </a:spcBef>
              <a:spcAft>
                <a:spcPts val="0"/>
              </a:spcAft>
              <a:buClr>
                <a:schemeClr val="dk1"/>
              </a:buClr>
              <a:buSzPts val="1512"/>
              <a:buNone/>
              <a:defRPr sz="1512" b="1"/>
            </a:lvl4pPr>
            <a:lvl5pPr marL="2286000" lvl="4" indent="-228600" algn="l" rtl="0">
              <a:lnSpc>
                <a:spcPct val="90000"/>
              </a:lnSpc>
              <a:spcBef>
                <a:spcPts val="475"/>
              </a:spcBef>
              <a:spcAft>
                <a:spcPts val="0"/>
              </a:spcAft>
              <a:buClr>
                <a:schemeClr val="dk1"/>
              </a:buClr>
              <a:buSzPts val="1512"/>
              <a:buNone/>
              <a:defRPr sz="1512" b="1"/>
            </a:lvl5pPr>
            <a:lvl6pPr marL="2743200" lvl="5" indent="-228600" algn="l" rtl="0">
              <a:lnSpc>
                <a:spcPct val="90000"/>
              </a:lnSpc>
              <a:spcBef>
                <a:spcPts val="472"/>
              </a:spcBef>
              <a:spcAft>
                <a:spcPts val="0"/>
              </a:spcAft>
              <a:buClr>
                <a:schemeClr val="dk1"/>
              </a:buClr>
              <a:buSzPts val="1512"/>
              <a:buNone/>
              <a:defRPr sz="1512" b="1"/>
            </a:lvl6pPr>
            <a:lvl7pPr marL="3200400" lvl="6" indent="-228600" algn="l" rtl="0">
              <a:lnSpc>
                <a:spcPct val="90000"/>
              </a:lnSpc>
              <a:spcBef>
                <a:spcPts val="472"/>
              </a:spcBef>
              <a:spcAft>
                <a:spcPts val="0"/>
              </a:spcAft>
              <a:buClr>
                <a:schemeClr val="dk1"/>
              </a:buClr>
              <a:buSzPts val="1512"/>
              <a:buNone/>
              <a:defRPr sz="1512" b="1"/>
            </a:lvl7pPr>
            <a:lvl8pPr marL="3657600" lvl="7" indent="-228600" algn="l" rtl="0">
              <a:lnSpc>
                <a:spcPct val="90000"/>
              </a:lnSpc>
              <a:spcBef>
                <a:spcPts val="472"/>
              </a:spcBef>
              <a:spcAft>
                <a:spcPts val="0"/>
              </a:spcAft>
              <a:buClr>
                <a:schemeClr val="dk1"/>
              </a:buClr>
              <a:buSzPts val="1512"/>
              <a:buNone/>
              <a:defRPr sz="1512" b="1"/>
            </a:lvl8pPr>
            <a:lvl9pPr marL="4114800" lvl="8" indent="-228600" algn="l" rtl="0">
              <a:lnSpc>
                <a:spcPct val="90000"/>
              </a:lnSpc>
              <a:spcBef>
                <a:spcPts val="472"/>
              </a:spcBef>
              <a:spcAft>
                <a:spcPts val="0"/>
              </a:spcAft>
              <a:buClr>
                <a:schemeClr val="dk1"/>
              </a:buClr>
              <a:buSzPts val="1512"/>
              <a:buNone/>
              <a:defRPr sz="1512" b="1"/>
            </a:lvl9pPr>
          </a:lstStyle>
          <a:p>
            <a:endParaRPr/>
          </a:p>
        </p:txBody>
      </p:sp>
      <p:sp>
        <p:nvSpPr>
          <p:cNvPr id="75" name="Google Shape;75;p12"/>
          <p:cNvSpPr txBox="1">
            <a:spLocks noGrp="1"/>
          </p:cNvSpPr>
          <p:nvPr>
            <p:ph type="body" idx="2"/>
          </p:nvPr>
        </p:nvSpPr>
        <p:spPr>
          <a:xfrm>
            <a:off x="793425" y="2368224"/>
            <a:ext cx="4872900" cy="348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76" name="Google Shape;76;p12"/>
          <p:cNvSpPr txBox="1">
            <a:spLocks noGrp="1"/>
          </p:cNvSpPr>
          <p:nvPr>
            <p:ph type="body" idx="3"/>
          </p:nvPr>
        </p:nvSpPr>
        <p:spPr>
          <a:xfrm>
            <a:off x="5831443" y="1589322"/>
            <a:ext cx="4896900" cy="778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950"/>
              </a:spcBef>
              <a:spcAft>
                <a:spcPts val="0"/>
              </a:spcAft>
              <a:buClr>
                <a:schemeClr val="dk1"/>
              </a:buClr>
              <a:buSzPts val="2268"/>
              <a:buNone/>
              <a:defRPr sz="2268" b="1"/>
            </a:lvl1pPr>
            <a:lvl2pPr marL="914400" lvl="1" indent="-228600" algn="l" rtl="0">
              <a:lnSpc>
                <a:spcPct val="90000"/>
              </a:lnSpc>
              <a:spcBef>
                <a:spcPts val="475"/>
              </a:spcBef>
              <a:spcAft>
                <a:spcPts val="0"/>
              </a:spcAft>
              <a:buClr>
                <a:schemeClr val="dk1"/>
              </a:buClr>
              <a:buSzPts val="1890"/>
              <a:buNone/>
              <a:defRPr sz="1890" b="1"/>
            </a:lvl2pPr>
            <a:lvl3pPr marL="1371600" lvl="2" indent="-228600" algn="l" rtl="0">
              <a:lnSpc>
                <a:spcPct val="90000"/>
              </a:lnSpc>
              <a:spcBef>
                <a:spcPts val="475"/>
              </a:spcBef>
              <a:spcAft>
                <a:spcPts val="0"/>
              </a:spcAft>
              <a:buClr>
                <a:schemeClr val="dk1"/>
              </a:buClr>
              <a:buSzPts val="1701"/>
              <a:buNone/>
              <a:defRPr sz="1701" b="1"/>
            </a:lvl3pPr>
            <a:lvl4pPr marL="1828800" lvl="3" indent="-228600" algn="l" rtl="0">
              <a:lnSpc>
                <a:spcPct val="90000"/>
              </a:lnSpc>
              <a:spcBef>
                <a:spcPts val="475"/>
              </a:spcBef>
              <a:spcAft>
                <a:spcPts val="0"/>
              </a:spcAft>
              <a:buClr>
                <a:schemeClr val="dk1"/>
              </a:buClr>
              <a:buSzPts val="1512"/>
              <a:buNone/>
              <a:defRPr sz="1512" b="1"/>
            </a:lvl4pPr>
            <a:lvl5pPr marL="2286000" lvl="4" indent="-228600" algn="l" rtl="0">
              <a:lnSpc>
                <a:spcPct val="90000"/>
              </a:lnSpc>
              <a:spcBef>
                <a:spcPts val="475"/>
              </a:spcBef>
              <a:spcAft>
                <a:spcPts val="0"/>
              </a:spcAft>
              <a:buClr>
                <a:schemeClr val="dk1"/>
              </a:buClr>
              <a:buSzPts val="1512"/>
              <a:buNone/>
              <a:defRPr sz="1512" b="1"/>
            </a:lvl5pPr>
            <a:lvl6pPr marL="2743200" lvl="5" indent="-228600" algn="l" rtl="0">
              <a:lnSpc>
                <a:spcPct val="90000"/>
              </a:lnSpc>
              <a:spcBef>
                <a:spcPts val="472"/>
              </a:spcBef>
              <a:spcAft>
                <a:spcPts val="0"/>
              </a:spcAft>
              <a:buClr>
                <a:schemeClr val="dk1"/>
              </a:buClr>
              <a:buSzPts val="1512"/>
              <a:buNone/>
              <a:defRPr sz="1512" b="1"/>
            </a:lvl6pPr>
            <a:lvl7pPr marL="3200400" lvl="6" indent="-228600" algn="l" rtl="0">
              <a:lnSpc>
                <a:spcPct val="90000"/>
              </a:lnSpc>
              <a:spcBef>
                <a:spcPts val="472"/>
              </a:spcBef>
              <a:spcAft>
                <a:spcPts val="0"/>
              </a:spcAft>
              <a:buClr>
                <a:schemeClr val="dk1"/>
              </a:buClr>
              <a:buSzPts val="1512"/>
              <a:buNone/>
              <a:defRPr sz="1512" b="1"/>
            </a:lvl7pPr>
            <a:lvl8pPr marL="3657600" lvl="7" indent="-228600" algn="l" rtl="0">
              <a:lnSpc>
                <a:spcPct val="90000"/>
              </a:lnSpc>
              <a:spcBef>
                <a:spcPts val="472"/>
              </a:spcBef>
              <a:spcAft>
                <a:spcPts val="0"/>
              </a:spcAft>
              <a:buClr>
                <a:schemeClr val="dk1"/>
              </a:buClr>
              <a:buSzPts val="1512"/>
              <a:buNone/>
              <a:defRPr sz="1512" b="1"/>
            </a:lvl8pPr>
            <a:lvl9pPr marL="4114800" lvl="8" indent="-228600" algn="l" rtl="0">
              <a:lnSpc>
                <a:spcPct val="90000"/>
              </a:lnSpc>
              <a:spcBef>
                <a:spcPts val="472"/>
              </a:spcBef>
              <a:spcAft>
                <a:spcPts val="0"/>
              </a:spcAft>
              <a:buClr>
                <a:schemeClr val="dk1"/>
              </a:buClr>
              <a:buSzPts val="1512"/>
              <a:buNone/>
              <a:defRPr sz="1512" b="1"/>
            </a:lvl9pPr>
          </a:lstStyle>
          <a:p>
            <a:endParaRPr/>
          </a:p>
        </p:txBody>
      </p:sp>
      <p:sp>
        <p:nvSpPr>
          <p:cNvPr id="77" name="Google Shape;77;p12"/>
          <p:cNvSpPr txBox="1">
            <a:spLocks noGrp="1"/>
          </p:cNvSpPr>
          <p:nvPr>
            <p:ph type="body" idx="4"/>
          </p:nvPr>
        </p:nvSpPr>
        <p:spPr>
          <a:xfrm>
            <a:off x="5831443" y="2368224"/>
            <a:ext cx="4896900" cy="348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83" name="Google Shape;83;p13"/>
          <p:cNvSpPr txBox="1">
            <a:spLocks noGrp="1"/>
          </p:cNvSpPr>
          <p:nvPr>
            <p:ph type="body" idx="1"/>
          </p:nvPr>
        </p:nvSpPr>
        <p:spPr>
          <a:xfrm>
            <a:off x="791924" y="1725892"/>
            <a:ext cx="4895400" cy="4113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84" name="Google Shape;84;p13"/>
          <p:cNvSpPr txBox="1">
            <a:spLocks noGrp="1"/>
          </p:cNvSpPr>
          <p:nvPr>
            <p:ph type="body" idx="2"/>
          </p:nvPr>
        </p:nvSpPr>
        <p:spPr>
          <a:xfrm>
            <a:off x="5831443" y="1725892"/>
            <a:ext cx="4895400" cy="4113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1439863" y="1061049"/>
            <a:ext cx="8639100" cy="22572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SzPts val="1400"/>
              <a:buNone/>
              <a:defRPr sz="5669"/>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0" name="Google Shape;90;p14"/>
          <p:cNvSpPr txBox="1">
            <a:spLocks noGrp="1"/>
          </p:cNvSpPr>
          <p:nvPr>
            <p:ph type="subTitle" idx="1"/>
          </p:nvPr>
        </p:nvSpPr>
        <p:spPr>
          <a:xfrm>
            <a:off x="1439863" y="3405260"/>
            <a:ext cx="8639100" cy="15654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950"/>
              </a:spcBef>
              <a:spcAft>
                <a:spcPts val="0"/>
              </a:spcAft>
              <a:buClr>
                <a:schemeClr val="dk1"/>
              </a:buClr>
              <a:buSzPts val="2268"/>
              <a:buNone/>
              <a:defRPr sz="2268"/>
            </a:lvl1pPr>
            <a:lvl2pPr lvl="1" algn="ctr" rtl="0">
              <a:lnSpc>
                <a:spcPct val="90000"/>
              </a:lnSpc>
              <a:spcBef>
                <a:spcPts val="475"/>
              </a:spcBef>
              <a:spcAft>
                <a:spcPts val="0"/>
              </a:spcAft>
              <a:buClr>
                <a:schemeClr val="dk1"/>
              </a:buClr>
              <a:buSzPts val="1890"/>
              <a:buNone/>
              <a:defRPr sz="1890"/>
            </a:lvl2pPr>
            <a:lvl3pPr lvl="2" algn="ctr" rtl="0">
              <a:lnSpc>
                <a:spcPct val="90000"/>
              </a:lnSpc>
              <a:spcBef>
                <a:spcPts val="475"/>
              </a:spcBef>
              <a:spcAft>
                <a:spcPts val="0"/>
              </a:spcAft>
              <a:buClr>
                <a:schemeClr val="dk1"/>
              </a:buClr>
              <a:buSzPts val="1701"/>
              <a:buNone/>
              <a:defRPr sz="1701"/>
            </a:lvl3pPr>
            <a:lvl4pPr lvl="3" algn="ctr" rtl="0">
              <a:lnSpc>
                <a:spcPct val="90000"/>
              </a:lnSpc>
              <a:spcBef>
                <a:spcPts val="475"/>
              </a:spcBef>
              <a:spcAft>
                <a:spcPts val="0"/>
              </a:spcAft>
              <a:buClr>
                <a:schemeClr val="dk1"/>
              </a:buClr>
              <a:buSzPts val="1512"/>
              <a:buNone/>
              <a:defRPr sz="1512"/>
            </a:lvl4pPr>
            <a:lvl5pPr lvl="4" algn="ctr" rtl="0">
              <a:lnSpc>
                <a:spcPct val="90000"/>
              </a:lnSpc>
              <a:spcBef>
                <a:spcPts val="475"/>
              </a:spcBef>
              <a:spcAft>
                <a:spcPts val="0"/>
              </a:spcAft>
              <a:buClr>
                <a:schemeClr val="dk1"/>
              </a:buClr>
              <a:buSzPts val="1512"/>
              <a:buNone/>
              <a:defRPr sz="1512"/>
            </a:lvl5pPr>
            <a:lvl6pPr lvl="5" algn="ctr" rtl="0">
              <a:lnSpc>
                <a:spcPct val="90000"/>
              </a:lnSpc>
              <a:spcBef>
                <a:spcPts val="472"/>
              </a:spcBef>
              <a:spcAft>
                <a:spcPts val="0"/>
              </a:spcAft>
              <a:buClr>
                <a:schemeClr val="dk1"/>
              </a:buClr>
              <a:buSzPts val="1512"/>
              <a:buNone/>
              <a:defRPr sz="1512"/>
            </a:lvl6pPr>
            <a:lvl7pPr lvl="6" algn="ctr" rtl="0">
              <a:lnSpc>
                <a:spcPct val="90000"/>
              </a:lnSpc>
              <a:spcBef>
                <a:spcPts val="472"/>
              </a:spcBef>
              <a:spcAft>
                <a:spcPts val="0"/>
              </a:spcAft>
              <a:buClr>
                <a:schemeClr val="dk1"/>
              </a:buClr>
              <a:buSzPts val="1512"/>
              <a:buNone/>
              <a:defRPr sz="1512"/>
            </a:lvl7pPr>
            <a:lvl8pPr lvl="7" algn="ctr" rtl="0">
              <a:lnSpc>
                <a:spcPct val="90000"/>
              </a:lnSpc>
              <a:spcBef>
                <a:spcPts val="472"/>
              </a:spcBef>
              <a:spcAft>
                <a:spcPts val="0"/>
              </a:spcAft>
              <a:buClr>
                <a:schemeClr val="dk1"/>
              </a:buClr>
              <a:buSzPts val="1512"/>
              <a:buNone/>
              <a:defRPr sz="1512"/>
            </a:lvl8pPr>
            <a:lvl9pPr lvl="8" algn="ctr" rtl="0">
              <a:lnSpc>
                <a:spcPct val="90000"/>
              </a:lnSpc>
              <a:spcBef>
                <a:spcPts val="472"/>
              </a:spcBef>
              <a:spcAft>
                <a:spcPts val="0"/>
              </a:spcAft>
              <a:buClr>
                <a:schemeClr val="dk1"/>
              </a:buClr>
              <a:buSzPts val="1512"/>
              <a:buNone/>
              <a:defRPr sz="1512"/>
            </a:lvl9pPr>
          </a:lstStyle>
          <a:p>
            <a:endParaRPr/>
          </a:p>
        </p:txBody>
      </p:sp>
      <p:sp>
        <p:nvSpPr>
          <p:cNvPr id="91" name="Google Shape;91;p14"/>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06"/>
        <p:cNvGrpSpPr/>
        <p:nvPr/>
      </p:nvGrpSpPr>
      <p:grpSpPr>
        <a:xfrm>
          <a:off x="0" y="0"/>
          <a:ext cx="0" cy="0"/>
          <a:chOff x="0" y="0"/>
          <a:chExt cx="0" cy="0"/>
        </a:xfrm>
      </p:grpSpPr>
      <p:sp>
        <p:nvSpPr>
          <p:cNvPr id="107" name="Google Shape;107;p17"/>
          <p:cNvSpPr txBox="1">
            <a:spLocks noGrp="1"/>
          </p:cNvSpPr>
          <p:nvPr>
            <p:ph type="ctrTitle"/>
          </p:nvPr>
        </p:nvSpPr>
        <p:spPr>
          <a:xfrm>
            <a:off x="1439863" y="1061049"/>
            <a:ext cx="8639100" cy="22572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SzPts val="1400"/>
              <a:buNone/>
              <a:defRPr sz="5669"/>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08" name="Google Shape;108;p17"/>
          <p:cNvSpPr txBox="1">
            <a:spLocks noGrp="1"/>
          </p:cNvSpPr>
          <p:nvPr>
            <p:ph type="subTitle" idx="1"/>
          </p:nvPr>
        </p:nvSpPr>
        <p:spPr>
          <a:xfrm>
            <a:off x="1439863" y="3405260"/>
            <a:ext cx="8639100" cy="15654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950"/>
              </a:spcBef>
              <a:spcAft>
                <a:spcPts val="0"/>
              </a:spcAft>
              <a:buClr>
                <a:schemeClr val="dk1"/>
              </a:buClr>
              <a:buSzPts val="2268"/>
              <a:buNone/>
              <a:defRPr sz="2268"/>
            </a:lvl1pPr>
            <a:lvl2pPr lvl="1" algn="ctr" rtl="0">
              <a:lnSpc>
                <a:spcPct val="90000"/>
              </a:lnSpc>
              <a:spcBef>
                <a:spcPts val="475"/>
              </a:spcBef>
              <a:spcAft>
                <a:spcPts val="0"/>
              </a:spcAft>
              <a:buClr>
                <a:schemeClr val="dk1"/>
              </a:buClr>
              <a:buSzPts val="1890"/>
              <a:buNone/>
              <a:defRPr sz="1890"/>
            </a:lvl2pPr>
            <a:lvl3pPr lvl="2" algn="ctr" rtl="0">
              <a:lnSpc>
                <a:spcPct val="90000"/>
              </a:lnSpc>
              <a:spcBef>
                <a:spcPts val="475"/>
              </a:spcBef>
              <a:spcAft>
                <a:spcPts val="0"/>
              </a:spcAft>
              <a:buClr>
                <a:schemeClr val="dk1"/>
              </a:buClr>
              <a:buSzPts val="1701"/>
              <a:buNone/>
              <a:defRPr sz="1701"/>
            </a:lvl3pPr>
            <a:lvl4pPr lvl="3" algn="ctr" rtl="0">
              <a:lnSpc>
                <a:spcPct val="90000"/>
              </a:lnSpc>
              <a:spcBef>
                <a:spcPts val="475"/>
              </a:spcBef>
              <a:spcAft>
                <a:spcPts val="0"/>
              </a:spcAft>
              <a:buClr>
                <a:schemeClr val="dk1"/>
              </a:buClr>
              <a:buSzPts val="1512"/>
              <a:buNone/>
              <a:defRPr sz="1512"/>
            </a:lvl4pPr>
            <a:lvl5pPr lvl="4" algn="ctr" rtl="0">
              <a:lnSpc>
                <a:spcPct val="90000"/>
              </a:lnSpc>
              <a:spcBef>
                <a:spcPts val="475"/>
              </a:spcBef>
              <a:spcAft>
                <a:spcPts val="0"/>
              </a:spcAft>
              <a:buClr>
                <a:schemeClr val="dk1"/>
              </a:buClr>
              <a:buSzPts val="1512"/>
              <a:buNone/>
              <a:defRPr sz="1512"/>
            </a:lvl5pPr>
            <a:lvl6pPr lvl="5" algn="ctr" rtl="0">
              <a:lnSpc>
                <a:spcPct val="90000"/>
              </a:lnSpc>
              <a:spcBef>
                <a:spcPts val="472"/>
              </a:spcBef>
              <a:spcAft>
                <a:spcPts val="0"/>
              </a:spcAft>
              <a:buClr>
                <a:schemeClr val="dk1"/>
              </a:buClr>
              <a:buSzPts val="1512"/>
              <a:buNone/>
              <a:defRPr sz="1512"/>
            </a:lvl6pPr>
            <a:lvl7pPr lvl="6" algn="ctr" rtl="0">
              <a:lnSpc>
                <a:spcPct val="90000"/>
              </a:lnSpc>
              <a:spcBef>
                <a:spcPts val="472"/>
              </a:spcBef>
              <a:spcAft>
                <a:spcPts val="0"/>
              </a:spcAft>
              <a:buClr>
                <a:schemeClr val="dk1"/>
              </a:buClr>
              <a:buSzPts val="1512"/>
              <a:buNone/>
              <a:defRPr sz="1512"/>
            </a:lvl7pPr>
            <a:lvl8pPr lvl="7" algn="ctr" rtl="0">
              <a:lnSpc>
                <a:spcPct val="90000"/>
              </a:lnSpc>
              <a:spcBef>
                <a:spcPts val="472"/>
              </a:spcBef>
              <a:spcAft>
                <a:spcPts val="0"/>
              </a:spcAft>
              <a:buClr>
                <a:schemeClr val="dk1"/>
              </a:buClr>
              <a:buSzPts val="1512"/>
              <a:buNone/>
              <a:defRPr sz="1512"/>
            </a:lvl8pPr>
            <a:lvl9pPr lvl="8" algn="ctr" rtl="0">
              <a:lnSpc>
                <a:spcPct val="90000"/>
              </a:lnSpc>
              <a:spcBef>
                <a:spcPts val="472"/>
              </a:spcBef>
              <a:spcAft>
                <a:spcPts val="0"/>
              </a:spcAft>
              <a:buClr>
                <a:schemeClr val="dk1"/>
              </a:buClr>
              <a:buSzPts val="1512"/>
              <a:buNone/>
              <a:defRPr sz="1512"/>
            </a:lvl9pPr>
          </a:lstStyle>
          <a:p>
            <a:endParaRPr/>
          </a:p>
        </p:txBody>
      </p:sp>
      <p:sp>
        <p:nvSpPr>
          <p:cNvPr id="109" name="Google Shape;109;p17"/>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20" name="Google Shape;120;p19"/>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121" name="Google Shape;121;p19"/>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785925" y="1616336"/>
            <a:ext cx="9935100" cy="2697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5669"/>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a:off x="785925" y="4338743"/>
            <a:ext cx="9935100" cy="1418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950"/>
              </a:spcBef>
              <a:spcAft>
                <a:spcPts val="0"/>
              </a:spcAft>
              <a:buClr>
                <a:srgbClr val="888888"/>
              </a:buClr>
              <a:buSzPts val="2268"/>
              <a:buNone/>
              <a:defRPr sz="2268">
                <a:solidFill>
                  <a:srgbClr val="888888"/>
                </a:solidFill>
              </a:defRPr>
            </a:lvl1pPr>
            <a:lvl2pPr marL="914400" lvl="1" indent="-228600" algn="l" rtl="0">
              <a:lnSpc>
                <a:spcPct val="90000"/>
              </a:lnSpc>
              <a:spcBef>
                <a:spcPts val="475"/>
              </a:spcBef>
              <a:spcAft>
                <a:spcPts val="0"/>
              </a:spcAft>
              <a:buClr>
                <a:srgbClr val="888888"/>
              </a:buClr>
              <a:buSzPts val="1890"/>
              <a:buNone/>
              <a:defRPr sz="1890">
                <a:solidFill>
                  <a:srgbClr val="888888"/>
                </a:solidFill>
              </a:defRPr>
            </a:lvl2pPr>
            <a:lvl3pPr marL="1371600" lvl="2" indent="-228600" algn="l" rtl="0">
              <a:lnSpc>
                <a:spcPct val="90000"/>
              </a:lnSpc>
              <a:spcBef>
                <a:spcPts val="475"/>
              </a:spcBef>
              <a:spcAft>
                <a:spcPts val="0"/>
              </a:spcAft>
              <a:buClr>
                <a:srgbClr val="888888"/>
              </a:buClr>
              <a:buSzPts val="1701"/>
              <a:buNone/>
              <a:defRPr sz="1701">
                <a:solidFill>
                  <a:srgbClr val="888888"/>
                </a:solidFill>
              </a:defRPr>
            </a:lvl3pPr>
            <a:lvl4pPr marL="1828800" lvl="3" indent="-228600" algn="l" rtl="0">
              <a:lnSpc>
                <a:spcPct val="90000"/>
              </a:lnSpc>
              <a:spcBef>
                <a:spcPts val="475"/>
              </a:spcBef>
              <a:spcAft>
                <a:spcPts val="0"/>
              </a:spcAft>
              <a:buClr>
                <a:srgbClr val="888888"/>
              </a:buClr>
              <a:buSzPts val="1512"/>
              <a:buNone/>
              <a:defRPr sz="1512">
                <a:solidFill>
                  <a:srgbClr val="888888"/>
                </a:solidFill>
              </a:defRPr>
            </a:lvl4pPr>
            <a:lvl5pPr marL="2286000" lvl="4" indent="-228600" algn="l" rtl="0">
              <a:lnSpc>
                <a:spcPct val="90000"/>
              </a:lnSpc>
              <a:spcBef>
                <a:spcPts val="475"/>
              </a:spcBef>
              <a:spcAft>
                <a:spcPts val="0"/>
              </a:spcAft>
              <a:buClr>
                <a:srgbClr val="888888"/>
              </a:buClr>
              <a:buSzPts val="1512"/>
              <a:buNone/>
              <a:defRPr sz="1512">
                <a:solidFill>
                  <a:srgbClr val="888888"/>
                </a:solidFill>
              </a:defRPr>
            </a:lvl5pPr>
            <a:lvl6pPr marL="2743200" lvl="5" indent="-228600" algn="l" rtl="0">
              <a:lnSpc>
                <a:spcPct val="90000"/>
              </a:lnSpc>
              <a:spcBef>
                <a:spcPts val="472"/>
              </a:spcBef>
              <a:spcAft>
                <a:spcPts val="0"/>
              </a:spcAft>
              <a:buClr>
                <a:srgbClr val="888888"/>
              </a:buClr>
              <a:buSzPts val="1512"/>
              <a:buNone/>
              <a:defRPr sz="1512">
                <a:solidFill>
                  <a:srgbClr val="888888"/>
                </a:solidFill>
              </a:defRPr>
            </a:lvl6pPr>
            <a:lvl7pPr marL="3200400" lvl="6" indent="-228600" algn="l" rtl="0">
              <a:lnSpc>
                <a:spcPct val="90000"/>
              </a:lnSpc>
              <a:spcBef>
                <a:spcPts val="472"/>
              </a:spcBef>
              <a:spcAft>
                <a:spcPts val="0"/>
              </a:spcAft>
              <a:buClr>
                <a:srgbClr val="888888"/>
              </a:buClr>
              <a:buSzPts val="1512"/>
              <a:buNone/>
              <a:defRPr sz="1512">
                <a:solidFill>
                  <a:srgbClr val="888888"/>
                </a:solidFill>
              </a:defRPr>
            </a:lvl7pPr>
            <a:lvl8pPr marL="3657600" lvl="7" indent="-228600" algn="l" rtl="0">
              <a:lnSpc>
                <a:spcPct val="90000"/>
              </a:lnSpc>
              <a:spcBef>
                <a:spcPts val="472"/>
              </a:spcBef>
              <a:spcAft>
                <a:spcPts val="0"/>
              </a:spcAft>
              <a:buClr>
                <a:srgbClr val="888888"/>
              </a:buClr>
              <a:buSzPts val="1512"/>
              <a:buNone/>
              <a:defRPr sz="1512">
                <a:solidFill>
                  <a:srgbClr val="888888"/>
                </a:solidFill>
              </a:defRPr>
            </a:lvl8pPr>
            <a:lvl9pPr marL="4114800" lvl="8" indent="-228600" algn="l" rtl="0">
              <a:lnSpc>
                <a:spcPct val="90000"/>
              </a:lnSpc>
              <a:spcBef>
                <a:spcPts val="472"/>
              </a:spcBef>
              <a:spcAft>
                <a:spcPts val="0"/>
              </a:spcAft>
              <a:buClr>
                <a:srgbClr val="888888"/>
              </a:buClr>
              <a:buSzPts val="1512"/>
              <a:buNone/>
              <a:defRPr sz="1512">
                <a:solidFill>
                  <a:srgbClr val="888888"/>
                </a:solidFill>
              </a:defRPr>
            </a:lvl9pPr>
          </a:lstStyle>
          <a:p>
            <a:endParaRPr/>
          </a:p>
        </p:txBody>
      </p:sp>
      <p:sp>
        <p:nvSpPr>
          <p:cNvPr id="133" name="Google Shape;133;p21"/>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44" name="Google Shape;144;p23"/>
          <p:cNvSpPr txBox="1">
            <a:spLocks noGrp="1"/>
          </p:cNvSpPr>
          <p:nvPr>
            <p:ph type="body" idx="1"/>
          </p:nvPr>
        </p:nvSpPr>
        <p:spPr>
          <a:xfrm>
            <a:off x="791924" y="1725892"/>
            <a:ext cx="4895400" cy="4113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145" name="Google Shape;145;p23"/>
          <p:cNvSpPr txBox="1">
            <a:spLocks noGrp="1"/>
          </p:cNvSpPr>
          <p:nvPr>
            <p:ph type="body" idx="2"/>
          </p:nvPr>
        </p:nvSpPr>
        <p:spPr>
          <a:xfrm>
            <a:off x="5831443" y="1725892"/>
            <a:ext cx="4895400" cy="4113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146" name="Google Shape;146;p23"/>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793425" y="345179"/>
            <a:ext cx="9935100" cy="1253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57" name="Google Shape;157;p25"/>
          <p:cNvSpPr txBox="1">
            <a:spLocks noGrp="1"/>
          </p:cNvSpPr>
          <p:nvPr>
            <p:ph type="body" idx="1"/>
          </p:nvPr>
        </p:nvSpPr>
        <p:spPr>
          <a:xfrm>
            <a:off x="793425" y="1589322"/>
            <a:ext cx="4872900" cy="778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950"/>
              </a:spcBef>
              <a:spcAft>
                <a:spcPts val="0"/>
              </a:spcAft>
              <a:buClr>
                <a:schemeClr val="dk1"/>
              </a:buClr>
              <a:buSzPts val="2268"/>
              <a:buNone/>
              <a:defRPr sz="2268" b="1"/>
            </a:lvl1pPr>
            <a:lvl2pPr marL="914400" lvl="1" indent="-228600" algn="l" rtl="0">
              <a:lnSpc>
                <a:spcPct val="90000"/>
              </a:lnSpc>
              <a:spcBef>
                <a:spcPts val="475"/>
              </a:spcBef>
              <a:spcAft>
                <a:spcPts val="0"/>
              </a:spcAft>
              <a:buClr>
                <a:schemeClr val="dk1"/>
              </a:buClr>
              <a:buSzPts val="1890"/>
              <a:buNone/>
              <a:defRPr sz="1890" b="1"/>
            </a:lvl2pPr>
            <a:lvl3pPr marL="1371600" lvl="2" indent="-228600" algn="l" rtl="0">
              <a:lnSpc>
                <a:spcPct val="90000"/>
              </a:lnSpc>
              <a:spcBef>
                <a:spcPts val="475"/>
              </a:spcBef>
              <a:spcAft>
                <a:spcPts val="0"/>
              </a:spcAft>
              <a:buClr>
                <a:schemeClr val="dk1"/>
              </a:buClr>
              <a:buSzPts val="1701"/>
              <a:buNone/>
              <a:defRPr sz="1701" b="1"/>
            </a:lvl3pPr>
            <a:lvl4pPr marL="1828800" lvl="3" indent="-228600" algn="l" rtl="0">
              <a:lnSpc>
                <a:spcPct val="90000"/>
              </a:lnSpc>
              <a:spcBef>
                <a:spcPts val="475"/>
              </a:spcBef>
              <a:spcAft>
                <a:spcPts val="0"/>
              </a:spcAft>
              <a:buClr>
                <a:schemeClr val="dk1"/>
              </a:buClr>
              <a:buSzPts val="1512"/>
              <a:buNone/>
              <a:defRPr sz="1512" b="1"/>
            </a:lvl4pPr>
            <a:lvl5pPr marL="2286000" lvl="4" indent="-228600" algn="l" rtl="0">
              <a:lnSpc>
                <a:spcPct val="90000"/>
              </a:lnSpc>
              <a:spcBef>
                <a:spcPts val="475"/>
              </a:spcBef>
              <a:spcAft>
                <a:spcPts val="0"/>
              </a:spcAft>
              <a:buClr>
                <a:schemeClr val="dk1"/>
              </a:buClr>
              <a:buSzPts val="1512"/>
              <a:buNone/>
              <a:defRPr sz="1512" b="1"/>
            </a:lvl5pPr>
            <a:lvl6pPr marL="2743200" lvl="5" indent="-228600" algn="l" rtl="0">
              <a:lnSpc>
                <a:spcPct val="90000"/>
              </a:lnSpc>
              <a:spcBef>
                <a:spcPts val="472"/>
              </a:spcBef>
              <a:spcAft>
                <a:spcPts val="0"/>
              </a:spcAft>
              <a:buClr>
                <a:schemeClr val="dk1"/>
              </a:buClr>
              <a:buSzPts val="1512"/>
              <a:buNone/>
              <a:defRPr sz="1512" b="1"/>
            </a:lvl6pPr>
            <a:lvl7pPr marL="3200400" lvl="6" indent="-228600" algn="l" rtl="0">
              <a:lnSpc>
                <a:spcPct val="90000"/>
              </a:lnSpc>
              <a:spcBef>
                <a:spcPts val="472"/>
              </a:spcBef>
              <a:spcAft>
                <a:spcPts val="0"/>
              </a:spcAft>
              <a:buClr>
                <a:schemeClr val="dk1"/>
              </a:buClr>
              <a:buSzPts val="1512"/>
              <a:buNone/>
              <a:defRPr sz="1512" b="1"/>
            </a:lvl7pPr>
            <a:lvl8pPr marL="3657600" lvl="7" indent="-228600" algn="l" rtl="0">
              <a:lnSpc>
                <a:spcPct val="90000"/>
              </a:lnSpc>
              <a:spcBef>
                <a:spcPts val="472"/>
              </a:spcBef>
              <a:spcAft>
                <a:spcPts val="0"/>
              </a:spcAft>
              <a:buClr>
                <a:schemeClr val="dk1"/>
              </a:buClr>
              <a:buSzPts val="1512"/>
              <a:buNone/>
              <a:defRPr sz="1512" b="1"/>
            </a:lvl8pPr>
            <a:lvl9pPr marL="4114800" lvl="8" indent="-228600" algn="l" rtl="0">
              <a:lnSpc>
                <a:spcPct val="90000"/>
              </a:lnSpc>
              <a:spcBef>
                <a:spcPts val="472"/>
              </a:spcBef>
              <a:spcAft>
                <a:spcPts val="0"/>
              </a:spcAft>
              <a:buClr>
                <a:schemeClr val="dk1"/>
              </a:buClr>
              <a:buSzPts val="1512"/>
              <a:buNone/>
              <a:defRPr sz="1512" b="1"/>
            </a:lvl9pPr>
          </a:lstStyle>
          <a:p>
            <a:endParaRPr/>
          </a:p>
        </p:txBody>
      </p:sp>
      <p:sp>
        <p:nvSpPr>
          <p:cNvPr id="158" name="Google Shape;158;p25"/>
          <p:cNvSpPr txBox="1">
            <a:spLocks noGrp="1"/>
          </p:cNvSpPr>
          <p:nvPr>
            <p:ph type="body" idx="2"/>
          </p:nvPr>
        </p:nvSpPr>
        <p:spPr>
          <a:xfrm>
            <a:off x="793425" y="2368224"/>
            <a:ext cx="4872900" cy="348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159" name="Google Shape;159;p25"/>
          <p:cNvSpPr txBox="1">
            <a:spLocks noGrp="1"/>
          </p:cNvSpPr>
          <p:nvPr>
            <p:ph type="body" idx="3"/>
          </p:nvPr>
        </p:nvSpPr>
        <p:spPr>
          <a:xfrm>
            <a:off x="5831443" y="1589322"/>
            <a:ext cx="4896900" cy="778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950"/>
              </a:spcBef>
              <a:spcAft>
                <a:spcPts val="0"/>
              </a:spcAft>
              <a:buClr>
                <a:schemeClr val="dk1"/>
              </a:buClr>
              <a:buSzPts val="2268"/>
              <a:buNone/>
              <a:defRPr sz="2268" b="1"/>
            </a:lvl1pPr>
            <a:lvl2pPr marL="914400" lvl="1" indent="-228600" algn="l" rtl="0">
              <a:lnSpc>
                <a:spcPct val="90000"/>
              </a:lnSpc>
              <a:spcBef>
                <a:spcPts val="475"/>
              </a:spcBef>
              <a:spcAft>
                <a:spcPts val="0"/>
              </a:spcAft>
              <a:buClr>
                <a:schemeClr val="dk1"/>
              </a:buClr>
              <a:buSzPts val="1890"/>
              <a:buNone/>
              <a:defRPr sz="1890" b="1"/>
            </a:lvl2pPr>
            <a:lvl3pPr marL="1371600" lvl="2" indent="-228600" algn="l" rtl="0">
              <a:lnSpc>
                <a:spcPct val="90000"/>
              </a:lnSpc>
              <a:spcBef>
                <a:spcPts val="475"/>
              </a:spcBef>
              <a:spcAft>
                <a:spcPts val="0"/>
              </a:spcAft>
              <a:buClr>
                <a:schemeClr val="dk1"/>
              </a:buClr>
              <a:buSzPts val="1701"/>
              <a:buNone/>
              <a:defRPr sz="1701" b="1"/>
            </a:lvl3pPr>
            <a:lvl4pPr marL="1828800" lvl="3" indent="-228600" algn="l" rtl="0">
              <a:lnSpc>
                <a:spcPct val="90000"/>
              </a:lnSpc>
              <a:spcBef>
                <a:spcPts val="475"/>
              </a:spcBef>
              <a:spcAft>
                <a:spcPts val="0"/>
              </a:spcAft>
              <a:buClr>
                <a:schemeClr val="dk1"/>
              </a:buClr>
              <a:buSzPts val="1512"/>
              <a:buNone/>
              <a:defRPr sz="1512" b="1"/>
            </a:lvl4pPr>
            <a:lvl5pPr marL="2286000" lvl="4" indent="-228600" algn="l" rtl="0">
              <a:lnSpc>
                <a:spcPct val="90000"/>
              </a:lnSpc>
              <a:spcBef>
                <a:spcPts val="475"/>
              </a:spcBef>
              <a:spcAft>
                <a:spcPts val="0"/>
              </a:spcAft>
              <a:buClr>
                <a:schemeClr val="dk1"/>
              </a:buClr>
              <a:buSzPts val="1512"/>
              <a:buNone/>
              <a:defRPr sz="1512" b="1"/>
            </a:lvl5pPr>
            <a:lvl6pPr marL="2743200" lvl="5" indent="-228600" algn="l" rtl="0">
              <a:lnSpc>
                <a:spcPct val="90000"/>
              </a:lnSpc>
              <a:spcBef>
                <a:spcPts val="472"/>
              </a:spcBef>
              <a:spcAft>
                <a:spcPts val="0"/>
              </a:spcAft>
              <a:buClr>
                <a:schemeClr val="dk1"/>
              </a:buClr>
              <a:buSzPts val="1512"/>
              <a:buNone/>
              <a:defRPr sz="1512" b="1"/>
            </a:lvl6pPr>
            <a:lvl7pPr marL="3200400" lvl="6" indent="-228600" algn="l" rtl="0">
              <a:lnSpc>
                <a:spcPct val="90000"/>
              </a:lnSpc>
              <a:spcBef>
                <a:spcPts val="472"/>
              </a:spcBef>
              <a:spcAft>
                <a:spcPts val="0"/>
              </a:spcAft>
              <a:buClr>
                <a:schemeClr val="dk1"/>
              </a:buClr>
              <a:buSzPts val="1512"/>
              <a:buNone/>
              <a:defRPr sz="1512" b="1"/>
            </a:lvl7pPr>
            <a:lvl8pPr marL="3657600" lvl="7" indent="-228600" algn="l" rtl="0">
              <a:lnSpc>
                <a:spcPct val="90000"/>
              </a:lnSpc>
              <a:spcBef>
                <a:spcPts val="472"/>
              </a:spcBef>
              <a:spcAft>
                <a:spcPts val="0"/>
              </a:spcAft>
              <a:buClr>
                <a:schemeClr val="dk1"/>
              </a:buClr>
              <a:buSzPts val="1512"/>
              <a:buNone/>
              <a:defRPr sz="1512" b="1"/>
            </a:lvl8pPr>
            <a:lvl9pPr marL="4114800" lvl="8" indent="-228600" algn="l" rtl="0">
              <a:lnSpc>
                <a:spcPct val="90000"/>
              </a:lnSpc>
              <a:spcBef>
                <a:spcPts val="472"/>
              </a:spcBef>
              <a:spcAft>
                <a:spcPts val="0"/>
              </a:spcAft>
              <a:buClr>
                <a:schemeClr val="dk1"/>
              </a:buClr>
              <a:buSzPts val="1512"/>
              <a:buNone/>
              <a:defRPr sz="1512" b="1"/>
            </a:lvl9pPr>
          </a:lstStyle>
          <a:p>
            <a:endParaRPr/>
          </a:p>
        </p:txBody>
      </p:sp>
      <p:sp>
        <p:nvSpPr>
          <p:cNvPr id="160" name="Google Shape;160;p25"/>
          <p:cNvSpPr txBox="1">
            <a:spLocks noGrp="1"/>
          </p:cNvSpPr>
          <p:nvPr>
            <p:ph type="body" idx="4"/>
          </p:nvPr>
        </p:nvSpPr>
        <p:spPr>
          <a:xfrm>
            <a:off x="5831443" y="2368224"/>
            <a:ext cx="4896900" cy="348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161" name="Google Shape;161;p25"/>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 name="Google Shape;162;p25"/>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5"/>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72" name="Google Shape;172;p27"/>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 name="Google Shape;173;p27"/>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27"/>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81"/>
        <p:cNvGrpSpPr/>
        <p:nvPr/>
      </p:nvGrpSpPr>
      <p:grpSpPr>
        <a:xfrm>
          <a:off x="0" y="0"/>
          <a:ext cx="0" cy="0"/>
          <a:chOff x="0" y="0"/>
          <a:chExt cx="0" cy="0"/>
        </a:xfrm>
      </p:grpSpPr>
      <p:sp>
        <p:nvSpPr>
          <p:cNvPr id="182" name="Google Shape;182;p29"/>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3" name="Google Shape;183;p29"/>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4" name="Google Shape;184;p29"/>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85925" y="1616336"/>
            <a:ext cx="9935100" cy="2697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5669"/>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785925" y="4338743"/>
            <a:ext cx="9935100" cy="1418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950"/>
              </a:spcBef>
              <a:spcAft>
                <a:spcPts val="0"/>
              </a:spcAft>
              <a:buClr>
                <a:srgbClr val="888888"/>
              </a:buClr>
              <a:buSzPts val="2268"/>
              <a:buNone/>
              <a:defRPr sz="2268">
                <a:solidFill>
                  <a:srgbClr val="888888"/>
                </a:solidFill>
              </a:defRPr>
            </a:lvl1pPr>
            <a:lvl2pPr marL="914400" lvl="1" indent="-228600" algn="l" rtl="0">
              <a:lnSpc>
                <a:spcPct val="90000"/>
              </a:lnSpc>
              <a:spcBef>
                <a:spcPts val="475"/>
              </a:spcBef>
              <a:spcAft>
                <a:spcPts val="0"/>
              </a:spcAft>
              <a:buClr>
                <a:srgbClr val="888888"/>
              </a:buClr>
              <a:buSzPts val="1890"/>
              <a:buNone/>
              <a:defRPr sz="1890">
                <a:solidFill>
                  <a:srgbClr val="888888"/>
                </a:solidFill>
              </a:defRPr>
            </a:lvl2pPr>
            <a:lvl3pPr marL="1371600" lvl="2" indent="-228600" algn="l" rtl="0">
              <a:lnSpc>
                <a:spcPct val="90000"/>
              </a:lnSpc>
              <a:spcBef>
                <a:spcPts val="475"/>
              </a:spcBef>
              <a:spcAft>
                <a:spcPts val="0"/>
              </a:spcAft>
              <a:buClr>
                <a:srgbClr val="888888"/>
              </a:buClr>
              <a:buSzPts val="1701"/>
              <a:buNone/>
              <a:defRPr sz="1701">
                <a:solidFill>
                  <a:srgbClr val="888888"/>
                </a:solidFill>
              </a:defRPr>
            </a:lvl3pPr>
            <a:lvl4pPr marL="1828800" lvl="3" indent="-228600" algn="l" rtl="0">
              <a:lnSpc>
                <a:spcPct val="90000"/>
              </a:lnSpc>
              <a:spcBef>
                <a:spcPts val="475"/>
              </a:spcBef>
              <a:spcAft>
                <a:spcPts val="0"/>
              </a:spcAft>
              <a:buClr>
                <a:srgbClr val="888888"/>
              </a:buClr>
              <a:buSzPts val="1512"/>
              <a:buNone/>
              <a:defRPr sz="1512">
                <a:solidFill>
                  <a:srgbClr val="888888"/>
                </a:solidFill>
              </a:defRPr>
            </a:lvl4pPr>
            <a:lvl5pPr marL="2286000" lvl="4" indent="-228600" algn="l" rtl="0">
              <a:lnSpc>
                <a:spcPct val="90000"/>
              </a:lnSpc>
              <a:spcBef>
                <a:spcPts val="475"/>
              </a:spcBef>
              <a:spcAft>
                <a:spcPts val="0"/>
              </a:spcAft>
              <a:buClr>
                <a:srgbClr val="888888"/>
              </a:buClr>
              <a:buSzPts val="1512"/>
              <a:buNone/>
              <a:defRPr sz="1512">
                <a:solidFill>
                  <a:srgbClr val="888888"/>
                </a:solidFill>
              </a:defRPr>
            </a:lvl5pPr>
            <a:lvl6pPr marL="2743200" lvl="5" indent="-228600" algn="l" rtl="0">
              <a:lnSpc>
                <a:spcPct val="90000"/>
              </a:lnSpc>
              <a:spcBef>
                <a:spcPts val="472"/>
              </a:spcBef>
              <a:spcAft>
                <a:spcPts val="0"/>
              </a:spcAft>
              <a:buClr>
                <a:srgbClr val="888888"/>
              </a:buClr>
              <a:buSzPts val="1512"/>
              <a:buNone/>
              <a:defRPr sz="1512">
                <a:solidFill>
                  <a:srgbClr val="888888"/>
                </a:solidFill>
              </a:defRPr>
            </a:lvl6pPr>
            <a:lvl7pPr marL="3200400" lvl="6" indent="-228600" algn="l" rtl="0">
              <a:lnSpc>
                <a:spcPct val="90000"/>
              </a:lnSpc>
              <a:spcBef>
                <a:spcPts val="472"/>
              </a:spcBef>
              <a:spcAft>
                <a:spcPts val="0"/>
              </a:spcAft>
              <a:buClr>
                <a:srgbClr val="888888"/>
              </a:buClr>
              <a:buSzPts val="1512"/>
              <a:buNone/>
              <a:defRPr sz="1512">
                <a:solidFill>
                  <a:srgbClr val="888888"/>
                </a:solidFill>
              </a:defRPr>
            </a:lvl7pPr>
            <a:lvl8pPr marL="3657600" lvl="7" indent="-228600" algn="l" rtl="0">
              <a:lnSpc>
                <a:spcPct val="90000"/>
              </a:lnSpc>
              <a:spcBef>
                <a:spcPts val="472"/>
              </a:spcBef>
              <a:spcAft>
                <a:spcPts val="0"/>
              </a:spcAft>
              <a:buClr>
                <a:srgbClr val="888888"/>
              </a:buClr>
              <a:buSzPts val="1512"/>
              <a:buNone/>
              <a:defRPr sz="1512">
                <a:solidFill>
                  <a:srgbClr val="888888"/>
                </a:solidFill>
              </a:defRPr>
            </a:lvl8pPr>
            <a:lvl9pPr marL="4114800" lvl="8" indent="-228600" algn="l" rtl="0">
              <a:lnSpc>
                <a:spcPct val="90000"/>
              </a:lnSpc>
              <a:spcBef>
                <a:spcPts val="472"/>
              </a:spcBef>
              <a:spcAft>
                <a:spcPts val="0"/>
              </a:spcAft>
              <a:buClr>
                <a:srgbClr val="888888"/>
              </a:buClr>
              <a:buSzPts val="1512"/>
              <a:buNone/>
              <a:defRPr sz="1512">
                <a:solidFill>
                  <a:srgbClr val="888888"/>
                </a:solidFill>
              </a:defRPr>
            </a:lvl9pPr>
          </a:lstStyle>
          <a:p>
            <a:endParaRPr/>
          </a:p>
        </p:txBody>
      </p:sp>
      <p:sp>
        <p:nvSpPr>
          <p:cNvPr id="28" name="Google Shape;28;p4"/>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793425" y="432223"/>
            <a:ext cx="3715200" cy="1512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3023"/>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93" name="Google Shape;193;p31"/>
          <p:cNvSpPr txBox="1">
            <a:spLocks noGrp="1"/>
          </p:cNvSpPr>
          <p:nvPr>
            <p:ph type="body" idx="1"/>
          </p:nvPr>
        </p:nvSpPr>
        <p:spPr>
          <a:xfrm>
            <a:off x="4897033" y="933483"/>
            <a:ext cx="5831400" cy="4607400"/>
          </a:xfrm>
          <a:prstGeom prst="rect">
            <a:avLst/>
          </a:prstGeom>
          <a:noFill/>
          <a:ln>
            <a:noFill/>
          </a:ln>
        </p:spPr>
        <p:txBody>
          <a:bodyPr spcFirstLastPara="1" wrap="square" lIns="91425" tIns="45700" rIns="91425" bIns="45700" anchor="t" anchorCtr="0">
            <a:noAutofit/>
          </a:bodyPr>
          <a:lstStyle>
            <a:lvl1pPr marL="457200" lvl="0" indent="-420560" algn="l" rtl="0">
              <a:lnSpc>
                <a:spcPct val="90000"/>
              </a:lnSpc>
              <a:spcBef>
                <a:spcPts val="950"/>
              </a:spcBef>
              <a:spcAft>
                <a:spcPts val="0"/>
              </a:spcAft>
              <a:buClr>
                <a:schemeClr val="dk1"/>
              </a:buClr>
              <a:buSzPts val="3023"/>
              <a:buChar char="•"/>
              <a:defRPr sz="3023"/>
            </a:lvl1pPr>
            <a:lvl2pPr marL="914400" lvl="1" indent="-396557" algn="l" rtl="0">
              <a:lnSpc>
                <a:spcPct val="90000"/>
              </a:lnSpc>
              <a:spcBef>
                <a:spcPts val="475"/>
              </a:spcBef>
              <a:spcAft>
                <a:spcPts val="0"/>
              </a:spcAft>
              <a:buClr>
                <a:schemeClr val="dk1"/>
              </a:buClr>
              <a:buSzPts val="2645"/>
              <a:buChar char="•"/>
              <a:defRPr sz="2645"/>
            </a:lvl2pPr>
            <a:lvl3pPr marL="1371600" lvl="2" indent="-372617" algn="l" rtl="0">
              <a:lnSpc>
                <a:spcPct val="90000"/>
              </a:lnSpc>
              <a:spcBef>
                <a:spcPts val="475"/>
              </a:spcBef>
              <a:spcAft>
                <a:spcPts val="0"/>
              </a:spcAft>
              <a:buClr>
                <a:schemeClr val="dk1"/>
              </a:buClr>
              <a:buSzPts val="2268"/>
              <a:buChar char="•"/>
              <a:defRPr sz="2268"/>
            </a:lvl3pPr>
            <a:lvl4pPr marL="1828800" lvl="3" indent="-348614" algn="l" rtl="0">
              <a:lnSpc>
                <a:spcPct val="90000"/>
              </a:lnSpc>
              <a:spcBef>
                <a:spcPts val="475"/>
              </a:spcBef>
              <a:spcAft>
                <a:spcPts val="0"/>
              </a:spcAft>
              <a:buClr>
                <a:schemeClr val="dk1"/>
              </a:buClr>
              <a:buSzPts val="1890"/>
              <a:buChar char="•"/>
              <a:defRPr sz="1890"/>
            </a:lvl4pPr>
            <a:lvl5pPr marL="2286000" lvl="4" indent="-348614" algn="l" rtl="0">
              <a:lnSpc>
                <a:spcPct val="90000"/>
              </a:lnSpc>
              <a:spcBef>
                <a:spcPts val="475"/>
              </a:spcBef>
              <a:spcAft>
                <a:spcPts val="0"/>
              </a:spcAft>
              <a:buClr>
                <a:schemeClr val="dk1"/>
              </a:buClr>
              <a:buSzPts val="1890"/>
              <a:buChar char="•"/>
              <a:defRPr sz="1890"/>
            </a:lvl5pPr>
            <a:lvl6pPr marL="2743200" lvl="5" indent="-348614" algn="l" rtl="0">
              <a:lnSpc>
                <a:spcPct val="90000"/>
              </a:lnSpc>
              <a:spcBef>
                <a:spcPts val="472"/>
              </a:spcBef>
              <a:spcAft>
                <a:spcPts val="0"/>
              </a:spcAft>
              <a:buClr>
                <a:schemeClr val="dk1"/>
              </a:buClr>
              <a:buSzPts val="1890"/>
              <a:buChar char="•"/>
              <a:defRPr sz="1890"/>
            </a:lvl6pPr>
            <a:lvl7pPr marL="3200400" lvl="6" indent="-348614" algn="l" rtl="0">
              <a:lnSpc>
                <a:spcPct val="90000"/>
              </a:lnSpc>
              <a:spcBef>
                <a:spcPts val="472"/>
              </a:spcBef>
              <a:spcAft>
                <a:spcPts val="0"/>
              </a:spcAft>
              <a:buClr>
                <a:schemeClr val="dk1"/>
              </a:buClr>
              <a:buSzPts val="1890"/>
              <a:buChar char="•"/>
              <a:defRPr sz="1890"/>
            </a:lvl7pPr>
            <a:lvl8pPr marL="3657600" lvl="7" indent="-348615" algn="l" rtl="0">
              <a:lnSpc>
                <a:spcPct val="90000"/>
              </a:lnSpc>
              <a:spcBef>
                <a:spcPts val="472"/>
              </a:spcBef>
              <a:spcAft>
                <a:spcPts val="0"/>
              </a:spcAft>
              <a:buClr>
                <a:schemeClr val="dk1"/>
              </a:buClr>
              <a:buSzPts val="1890"/>
              <a:buChar char="•"/>
              <a:defRPr sz="1890"/>
            </a:lvl8pPr>
            <a:lvl9pPr marL="4114800" lvl="8" indent="-348615" algn="l" rtl="0">
              <a:lnSpc>
                <a:spcPct val="90000"/>
              </a:lnSpc>
              <a:spcBef>
                <a:spcPts val="472"/>
              </a:spcBef>
              <a:spcAft>
                <a:spcPts val="0"/>
              </a:spcAft>
              <a:buClr>
                <a:schemeClr val="dk1"/>
              </a:buClr>
              <a:buSzPts val="1890"/>
              <a:buChar char="•"/>
              <a:defRPr sz="1890"/>
            </a:lvl9pPr>
          </a:lstStyle>
          <a:p>
            <a:endParaRPr/>
          </a:p>
        </p:txBody>
      </p:sp>
      <p:sp>
        <p:nvSpPr>
          <p:cNvPr id="194" name="Google Shape;194;p31"/>
          <p:cNvSpPr txBox="1">
            <a:spLocks noGrp="1"/>
          </p:cNvSpPr>
          <p:nvPr>
            <p:ph type="body" idx="2"/>
          </p:nvPr>
        </p:nvSpPr>
        <p:spPr>
          <a:xfrm>
            <a:off x="793425" y="1945005"/>
            <a:ext cx="3715200" cy="3603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950"/>
              </a:spcBef>
              <a:spcAft>
                <a:spcPts val="0"/>
              </a:spcAft>
              <a:buClr>
                <a:schemeClr val="dk1"/>
              </a:buClr>
              <a:buSzPts val="1512"/>
              <a:buNone/>
              <a:defRPr sz="1512"/>
            </a:lvl1pPr>
            <a:lvl2pPr marL="914400" lvl="1" indent="-228600" algn="l" rtl="0">
              <a:lnSpc>
                <a:spcPct val="90000"/>
              </a:lnSpc>
              <a:spcBef>
                <a:spcPts val="475"/>
              </a:spcBef>
              <a:spcAft>
                <a:spcPts val="0"/>
              </a:spcAft>
              <a:buClr>
                <a:schemeClr val="dk1"/>
              </a:buClr>
              <a:buSzPts val="1323"/>
              <a:buNone/>
              <a:defRPr sz="1323"/>
            </a:lvl2pPr>
            <a:lvl3pPr marL="1371600" lvl="2" indent="-228600" algn="l" rtl="0">
              <a:lnSpc>
                <a:spcPct val="90000"/>
              </a:lnSpc>
              <a:spcBef>
                <a:spcPts val="475"/>
              </a:spcBef>
              <a:spcAft>
                <a:spcPts val="0"/>
              </a:spcAft>
              <a:buClr>
                <a:schemeClr val="dk1"/>
              </a:buClr>
              <a:buSzPts val="1134"/>
              <a:buNone/>
              <a:defRPr sz="1134"/>
            </a:lvl3pPr>
            <a:lvl4pPr marL="1828800" lvl="3" indent="-228600" algn="l" rtl="0">
              <a:lnSpc>
                <a:spcPct val="90000"/>
              </a:lnSpc>
              <a:spcBef>
                <a:spcPts val="475"/>
              </a:spcBef>
              <a:spcAft>
                <a:spcPts val="0"/>
              </a:spcAft>
              <a:buClr>
                <a:schemeClr val="dk1"/>
              </a:buClr>
              <a:buSzPts val="945"/>
              <a:buNone/>
              <a:defRPr sz="945"/>
            </a:lvl4pPr>
            <a:lvl5pPr marL="2286000" lvl="4" indent="-228600" algn="l" rtl="0">
              <a:lnSpc>
                <a:spcPct val="90000"/>
              </a:lnSpc>
              <a:spcBef>
                <a:spcPts val="475"/>
              </a:spcBef>
              <a:spcAft>
                <a:spcPts val="0"/>
              </a:spcAft>
              <a:buClr>
                <a:schemeClr val="dk1"/>
              </a:buClr>
              <a:buSzPts val="945"/>
              <a:buNone/>
              <a:defRPr sz="945"/>
            </a:lvl5pPr>
            <a:lvl6pPr marL="2743200" lvl="5" indent="-228600" algn="l" rtl="0">
              <a:lnSpc>
                <a:spcPct val="90000"/>
              </a:lnSpc>
              <a:spcBef>
                <a:spcPts val="472"/>
              </a:spcBef>
              <a:spcAft>
                <a:spcPts val="0"/>
              </a:spcAft>
              <a:buClr>
                <a:schemeClr val="dk1"/>
              </a:buClr>
              <a:buSzPts val="945"/>
              <a:buNone/>
              <a:defRPr sz="945"/>
            </a:lvl6pPr>
            <a:lvl7pPr marL="3200400" lvl="6" indent="-228600" algn="l" rtl="0">
              <a:lnSpc>
                <a:spcPct val="90000"/>
              </a:lnSpc>
              <a:spcBef>
                <a:spcPts val="472"/>
              </a:spcBef>
              <a:spcAft>
                <a:spcPts val="0"/>
              </a:spcAft>
              <a:buClr>
                <a:schemeClr val="dk1"/>
              </a:buClr>
              <a:buSzPts val="945"/>
              <a:buNone/>
              <a:defRPr sz="945"/>
            </a:lvl7pPr>
            <a:lvl8pPr marL="3657600" lvl="7" indent="-228600" algn="l" rtl="0">
              <a:lnSpc>
                <a:spcPct val="90000"/>
              </a:lnSpc>
              <a:spcBef>
                <a:spcPts val="472"/>
              </a:spcBef>
              <a:spcAft>
                <a:spcPts val="0"/>
              </a:spcAft>
              <a:buClr>
                <a:schemeClr val="dk1"/>
              </a:buClr>
              <a:buSzPts val="945"/>
              <a:buNone/>
              <a:defRPr sz="945"/>
            </a:lvl8pPr>
            <a:lvl9pPr marL="4114800" lvl="8" indent="-228600" algn="l" rtl="0">
              <a:lnSpc>
                <a:spcPct val="90000"/>
              </a:lnSpc>
              <a:spcBef>
                <a:spcPts val="472"/>
              </a:spcBef>
              <a:spcAft>
                <a:spcPts val="0"/>
              </a:spcAft>
              <a:buClr>
                <a:schemeClr val="dk1"/>
              </a:buClr>
              <a:buSzPts val="945"/>
              <a:buNone/>
              <a:defRPr sz="945"/>
            </a:lvl9pPr>
          </a:lstStyle>
          <a:p>
            <a:endParaRPr/>
          </a:p>
        </p:txBody>
      </p:sp>
      <p:sp>
        <p:nvSpPr>
          <p:cNvPr id="195" name="Google Shape;195;p31"/>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6" name="Google Shape;196;p31"/>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p31"/>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793425" y="432223"/>
            <a:ext cx="3715200" cy="1512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3023"/>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206" name="Google Shape;206;p33"/>
          <p:cNvSpPr>
            <a:spLocks noGrp="1"/>
          </p:cNvSpPr>
          <p:nvPr>
            <p:ph type="pic" idx="2"/>
          </p:nvPr>
        </p:nvSpPr>
        <p:spPr>
          <a:xfrm>
            <a:off x="4897033" y="933483"/>
            <a:ext cx="5831400" cy="4607400"/>
          </a:xfrm>
          <a:prstGeom prst="rect">
            <a:avLst/>
          </a:prstGeom>
          <a:noFill/>
          <a:ln>
            <a:noFill/>
          </a:ln>
        </p:spPr>
      </p:sp>
      <p:sp>
        <p:nvSpPr>
          <p:cNvPr id="207" name="Google Shape;207;p33"/>
          <p:cNvSpPr txBox="1">
            <a:spLocks noGrp="1"/>
          </p:cNvSpPr>
          <p:nvPr>
            <p:ph type="body" idx="1"/>
          </p:nvPr>
        </p:nvSpPr>
        <p:spPr>
          <a:xfrm>
            <a:off x="793425" y="1945005"/>
            <a:ext cx="3715200" cy="3603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950"/>
              </a:spcBef>
              <a:spcAft>
                <a:spcPts val="0"/>
              </a:spcAft>
              <a:buClr>
                <a:schemeClr val="dk1"/>
              </a:buClr>
              <a:buSzPts val="1512"/>
              <a:buNone/>
              <a:defRPr sz="1512"/>
            </a:lvl1pPr>
            <a:lvl2pPr marL="914400" lvl="1" indent="-228600" algn="l" rtl="0">
              <a:lnSpc>
                <a:spcPct val="90000"/>
              </a:lnSpc>
              <a:spcBef>
                <a:spcPts val="475"/>
              </a:spcBef>
              <a:spcAft>
                <a:spcPts val="0"/>
              </a:spcAft>
              <a:buClr>
                <a:schemeClr val="dk1"/>
              </a:buClr>
              <a:buSzPts val="1323"/>
              <a:buNone/>
              <a:defRPr sz="1323"/>
            </a:lvl2pPr>
            <a:lvl3pPr marL="1371600" lvl="2" indent="-228600" algn="l" rtl="0">
              <a:lnSpc>
                <a:spcPct val="90000"/>
              </a:lnSpc>
              <a:spcBef>
                <a:spcPts val="475"/>
              </a:spcBef>
              <a:spcAft>
                <a:spcPts val="0"/>
              </a:spcAft>
              <a:buClr>
                <a:schemeClr val="dk1"/>
              </a:buClr>
              <a:buSzPts val="1134"/>
              <a:buNone/>
              <a:defRPr sz="1134"/>
            </a:lvl3pPr>
            <a:lvl4pPr marL="1828800" lvl="3" indent="-228600" algn="l" rtl="0">
              <a:lnSpc>
                <a:spcPct val="90000"/>
              </a:lnSpc>
              <a:spcBef>
                <a:spcPts val="475"/>
              </a:spcBef>
              <a:spcAft>
                <a:spcPts val="0"/>
              </a:spcAft>
              <a:buClr>
                <a:schemeClr val="dk1"/>
              </a:buClr>
              <a:buSzPts val="945"/>
              <a:buNone/>
              <a:defRPr sz="945"/>
            </a:lvl4pPr>
            <a:lvl5pPr marL="2286000" lvl="4" indent="-228600" algn="l" rtl="0">
              <a:lnSpc>
                <a:spcPct val="90000"/>
              </a:lnSpc>
              <a:spcBef>
                <a:spcPts val="475"/>
              </a:spcBef>
              <a:spcAft>
                <a:spcPts val="0"/>
              </a:spcAft>
              <a:buClr>
                <a:schemeClr val="dk1"/>
              </a:buClr>
              <a:buSzPts val="945"/>
              <a:buNone/>
              <a:defRPr sz="945"/>
            </a:lvl5pPr>
            <a:lvl6pPr marL="2743200" lvl="5" indent="-228600" algn="l" rtl="0">
              <a:lnSpc>
                <a:spcPct val="90000"/>
              </a:lnSpc>
              <a:spcBef>
                <a:spcPts val="472"/>
              </a:spcBef>
              <a:spcAft>
                <a:spcPts val="0"/>
              </a:spcAft>
              <a:buClr>
                <a:schemeClr val="dk1"/>
              </a:buClr>
              <a:buSzPts val="945"/>
              <a:buNone/>
              <a:defRPr sz="945"/>
            </a:lvl6pPr>
            <a:lvl7pPr marL="3200400" lvl="6" indent="-228600" algn="l" rtl="0">
              <a:lnSpc>
                <a:spcPct val="90000"/>
              </a:lnSpc>
              <a:spcBef>
                <a:spcPts val="472"/>
              </a:spcBef>
              <a:spcAft>
                <a:spcPts val="0"/>
              </a:spcAft>
              <a:buClr>
                <a:schemeClr val="dk1"/>
              </a:buClr>
              <a:buSzPts val="945"/>
              <a:buNone/>
              <a:defRPr sz="945"/>
            </a:lvl7pPr>
            <a:lvl8pPr marL="3657600" lvl="7" indent="-228600" algn="l" rtl="0">
              <a:lnSpc>
                <a:spcPct val="90000"/>
              </a:lnSpc>
              <a:spcBef>
                <a:spcPts val="472"/>
              </a:spcBef>
              <a:spcAft>
                <a:spcPts val="0"/>
              </a:spcAft>
              <a:buClr>
                <a:schemeClr val="dk1"/>
              </a:buClr>
              <a:buSzPts val="945"/>
              <a:buNone/>
              <a:defRPr sz="945"/>
            </a:lvl8pPr>
            <a:lvl9pPr marL="4114800" lvl="8" indent="-228600" algn="l" rtl="0">
              <a:lnSpc>
                <a:spcPct val="90000"/>
              </a:lnSpc>
              <a:spcBef>
                <a:spcPts val="472"/>
              </a:spcBef>
              <a:spcAft>
                <a:spcPts val="0"/>
              </a:spcAft>
              <a:buClr>
                <a:schemeClr val="dk1"/>
              </a:buClr>
              <a:buSzPts val="945"/>
              <a:buNone/>
              <a:defRPr sz="945"/>
            </a:lvl9pPr>
          </a:lstStyle>
          <a:p>
            <a:endParaRPr/>
          </a:p>
        </p:txBody>
      </p:sp>
      <p:sp>
        <p:nvSpPr>
          <p:cNvPr id="208" name="Google Shape;208;p33"/>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9" name="Google Shape;209;p33"/>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0" name="Google Shape;210;p33"/>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219" name="Google Shape;219;p35"/>
          <p:cNvSpPr txBox="1">
            <a:spLocks noGrp="1"/>
          </p:cNvSpPr>
          <p:nvPr>
            <p:ph type="body" idx="1"/>
          </p:nvPr>
        </p:nvSpPr>
        <p:spPr>
          <a:xfrm rot="5400000">
            <a:off x="3702837" y="-1184988"/>
            <a:ext cx="4113300" cy="9934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220" name="Google Shape;220;p35"/>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1" name="Google Shape;221;p35"/>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2" name="Google Shape;222;p35"/>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rot="5400000">
            <a:off x="6738026" y="1850429"/>
            <a:ext cx="5494200" cy="2483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231" name="Google Shape;231;p37"/>
          <p:cNvSpPr txBox="1">
            <a:spLocks noGrp="1"/>
          </p:cNvSpPr>
          <p:nvPr>
            <p:ph type="body" idx="1"/>
          </p:nvPr>
        </p:nvSpPr>
        <p:spPr>
          <a:xfrm rot="5400000">
            <a:off x="1698426" y="-561421"/>
            <a:ext cx="5494200" cy="7307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232" name="Google Shape;232;p37"/>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3" name="Google Shape;233;p37"/>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p37"/>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rot="5400000">
            <a:off x="6738026" y="1850429"/>
            <a:ext cx="5494200" cy="2483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rot="5400000">
            <a:off x="1698426" y="-561421"/>
            <a:ext cx="5494200" cy="7307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rot="5400000">
            <a:off x="3702837" y="-1184988"/>
            <a:ext cx="4113300" cy="9934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950"/>
              </a:spcBef>
              <a:spcAft>
                <a:spcPts val="0"/>
              </a:spcAft>
              <a:buClr>
                <a:schemeClr val="dk1"/>
              </a:buClr>
              <a:buSzPts val="1800"/>
              <a:buChar char="•"/>
              <a:defRPr/>
            </a:lvl1pPr>
            <a:lvl2pPr marL="914400" lvl="1" indent="-342900" algn="l" rtl="0">
              <a:lnSpc>
                <a:spcPct val="90000"/>
              </a:lnSpc>
              <a:spcBef>
                <a:spcPts val="475"/>
              </a:spcBef>
              <a:spcAft>
                <a:spcPts val="0"/>
              </a:spcAft>
              <a:buClr>
                <a:schemeClr val="dk1"/>
              </a:buClr>
              <a:buSzPts val="1800"/>
              <a:buChar char="•"/>
              <a:defRPr/>
            </a:lvl2pPr>
            <a:lvl3pPr marL="1371600" lvl="2" indent="-342900" algn="l" rtl="0">
              <a:lnSpc>
                <a:spcPct val="90000"/>
              </a:lnSpc>
              <a:spcBef>
                <a:spcPts val="475"/>
              </a:spcBef>
              <a:spcAft>
                <a:spcPts val="0"/>
              </a:spcAft>
              <a:buClr>
                <a:schemeClr val="dk1"/>
              </a:buClr>
              <a:buSzPts val="1800"/>
              <a:buChar char="•"/>
              <a:defRPr/>
            </a:lvl3pPr>
            <a:lvl4pPr marL="1828800" lvl="3" indent="-342900" algn="l" rtl="0">
              <a:lnSpc>
                <a:spcPct val="90000"/>
              </a:lnSpc>
              <a:spcBef>
                <a:spcPts val="475"/>
              </a:spcBef>
              <a:spcAft>
                <a:spcPts val="0"/>
              </a:spcAft>
              <a:buClr>
                <a:schemeClr val="dk1"/>
              </a:buClr>
              <a:buSzPts val="1800"/>
              <a:buChar char="•"/>
              <a:defRPr/>
            </a:lvl4pPr>
            <a:lvl5pPr marL="2286000" lvl="4" indent="-342900" algn="l" rtl="0">
              <a:lnSpc>
                <a:spcPct val="90000"/>
              </a:lnSpc>
              <a:spcBef>
                <a:spcPts val="475"/>
              </a:spcBef>
              <a:spcAft>
                <a:spcPts val="0"/>
              </a:spcAft>
              <a:buClr>
                <a:schemeClr val="dk1"/>
              </a:buClr>
              <a:buSzPts val="1800"/>
              <a:buChar char="•"/>
              <a:defRPr/>
            </a:lvl5pPr>
            <a:lvl6pPr marL="2743200" lvl="5" indent="-342900" algn="l" rtl="0">
              <a:lnSpc>
                <a:spcPct val="90000"/>
              </a:lnSpc>
              <a:spcBef>
                <a:spcPts val="472"/>
              </a:spcBef>
              <a:spcAft>
                <a:spcPts val="0"/>
              </a:spcAft>
              <a:buClr>
                <a:schemeClr val="dk1"/>
              </a:buClr>
              <a:buSzPts val="1800"/>
              <a:buChar char="•"/>
              <a:defRPr/>
            </a:lvl6pPr>
            <a:lvl7pPr marL="3200400" lvl="6" indent="-342900" algn="l" rtl="0">
              <a:lnSpc>
                <a:spcPct val="90000"/>
              </a:lnSpc>
              <a:spcBef>
                <a:spcPts val="472"/>
              </a:spcBef>
              <a:spcAft>
                <a:spcPts val="0"/>
              </a:spcAft>
              <a:buClr>
                <a:schemeClr val="dk1"/>
              </a:buClr>
              <a:buSzPts val="1800"/>
              <a:buChar char="•"/>
              <a:defRPr/>
            </a:lvl7pPr>
            <a:lvl8pPr marL="3657600" lvl="7" indent="-342900" algn="l" rtl="0">
              <a:lnSpc>
                <a:spcPct val="90000"/>
              </a:lnSpc>
              <a:spcBef>
                <a:spcPts val="472"/>
              </a:spcBef>
              <a:spcAft>
                <a:spcPts val="0"/>
              </a:spcAft>
              <a:buClr>
                <a:schemeClr val="dk1"/>
              </a:buClr>
              <a:buSzPts val="1800"/>
              <a:buChar char="•"/>
              <a:defRPr/>
            </a:lvl8pPr>
            <a:lvl9pPr marL="4114800" lvl="8" indent="-342900" algn="l" rtl="0">
              <a:lnSpc>
                <a:spcPct val="90000"/>
              </a:lnSpc>
              <a:spcBef>
                <a:spcPts val="472"/>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793425" y="432223"/>
            <a:ext cx="3715200" cy="1512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3023"/>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51" name="Google Shape;51;p8"/>
          <p:cNvSpPr>
            <a:spLocks noGrp="1"/>
          </p:cNvSpPr>
          <p:nvPr>
            <p:ph type="pic" idx="2"/>
          </p:nvPr>
        </p:nvSpPr>
        <p:spPr>
          <a:xfrm>
            <a:off x="4897033" y="933483"/>
            <a:ext cx="5831400" cy="4607400"/>
          </a:xfrm>
          <a:prstGeom prst="rect">
            <a:avLst/>
          </a:prstGeom>
          <a:noFill/>
          <a:ln>
            <a:noFill/>
          </a:ln>
        </p:spPr>
      </p:sp>
      <p:sp>
        <p:nvSpPr>
          <p:cNvPr id="52" name="Google Shape;52;p8"/>
          <p:cNvSpPr txBox="1">
            <a:spLocks noGrp="1"/>
          </p:cNvSpPr>
          <p:nvPr>
            <p:ph type="body" idx="1"/>
          </p:nvPr>
        </p:nvSpPr>
        <p:spPr>
          <a:xfrm>
            <a:off x="793425" y="1945005"/>
            <a:ext cx="3715200" cy="3603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950"/>
              </a:spcBef>
              <a:spcAft>
                <a:spcPts val="0"/>
              </a:spcAft>
              <a:buClr>
                <a:schemeClr val="dk1"/>
              </a:buClr>
              <a:buSzPts val="1512"/>
              <a:buNone/>
              <a:defRPr sz="1512"/>
            </a:lvl1pPr>
            <a:lvl2pPr marL="914400" lvl="1" indent="-228600" algn="l" rtl="0">
              <a:lnSpc>
                <a:spcPct val="90000"/>
              </a:lnSpc>
              <a:spcBef>
                <a:spcPts val="475"/>
              </a:spcBef>
              <a:spcAft>
                <a:spcPts val="0"/>
              </a:spcAft>
              <a:buClr>
                <a:schemeClr val="dk1"/>
              </a:buClr>
              <a:buSzPts val="1323"/>
              <a:buNone/>
              <a:defRPr sz="1323"/>
            </a:lvl2pPr>
            <a:lvl3pPr marL="1371600" lvl="2" indent="-228600" algn="l" rtl="0">
              <a:lnSpc>
                <a:spcPct val="90000"/>
              </a:lnSpc>
              <a:spcBef>
                <a:spcPts val="475"/>
              </a:spcBef>
              <a:spcAft>
                <a:spcPts val="0"/>
              </a:spcAft>
              <a:buClr>
                <a:schemeClr val="dk1"/>
              </a:buClr>
              <a:buSzPts val="1134"/>
              <a:buNone/>
              <a:defRPr sz="1134"/>
            </a:lvl3pPr>
            <a:lvl4pPr marL="1828800" lvl="3" indent="-228600" algn="l" rtl="0">
              <a:lnSpc>
                <a:spcPct val="90000"/>
              </a:lnSpc>
              <a:spcBef>
                <a:spcPts val="475"/>
              </a:spcBef>
              <a:spcAft>
                <a:spcPts val="0"/>
              </a:spcAft>
              <a:buClr>
                <a:schemeClr val="dk1"/>
              </a:buClr>
              <a:buSzPts val="945"/>
              <a:buNone/>
              <a:defRPr sz="945"/>
            </a:lvl4pPr>
            <a:lvl5pPr marL="2286000" lvl="4" indent="-228600" algn="l" rtl="0">
              <a:lnSpc>
                <a:spcPct val="90000"/>
              </a:lnSpc>
              <a:spcBef>
                <a:spcPts val="475"/>
              </a:spcBef>
              <a:spcAft>
                <a:spcPts val="0"/>
              </a:spcAft>
              <a:buClr>
                <a:schemeClr val="dk1"/>
              </a:buClr>
              <a:buSzPts val="945"/>
              <a:buNone/>
              <a:defRPr sz="945"/>
            </a:lvl5pPr>
            <a:lvl6pPr marL="2743200" lvl="5" indent="-228600" algn="l" rtl="0">
              <a:lnSpc>
                <a:spcPct val="90000"/>
              </a:lnSpc>
              <a:spcBef>
                <a:spcPts val="472"/>
              </a:spcBef>
              <a:spcAft>
                <a:spcPts val="0"/>
              </a:spcAft>
              <a:buClr>
                <a:schemeClr val="dk1"/>
              </a:buClr>
              <a:buSzPts val="945"/>
              <a:buNone/>
              <a:defRPr sz="945"/>
            </a:lvl6pPr>
            <a:lvl7pPr marL="3200400" lvl="6" indent="-228600" algn="l" rtl="0">
              <a:lnSpc>
                <a:spcPct val="90000"/>
              </a:lnSpc>
              <a:spcBef>
                <a:spcPts val="472"/>
              </a:spcBef>
              <a:spcAft>
                <a:spcPts val="0"/>
              </a:spcAft>
              <a:buClr>
                <a:schemeClr val="dk1"/>
              </a:buClr>
              <a:buSzPts val="945"/>
              <a:buNone/>
              <a:defRPr sz="945"/>
            </a:lvl7pPr>
            <a:lvl8pPr marL="3657600" lvl="7" indent="-228600" algn="l" rtl="0">
              <a:lnSpc>
                <a:spcPct val="90000"/>
              </a:lnSpc>
              <a:spcBef>
                <a:spcPts val="472"/>
              </a:spcBef>
              <a:spcAft>
                <a:spcPts val="0"/>
              </a:spcAft>
              <a:buClr>
                <a:schemeClr val="dk1"/>
              </a:buClr>
              <a:buSzPts val="945"/>
              <a:buNone/>
              <a:defRPr sz="945"/>
            </a:lvl8pPr>
            <a:lvl9pPr marL="4114800" lvl="8" indent="-228600" algn="l" rtl="0">
              <a:lnSpc>
                <a:spcPct val="90000"/>
              </a:lnSpc>
              <a:spcBef>
                <a:spcPts val="472"/>
              </a:spcBef>
              <a:spcAft>
                <a:spcPts val="0"/>
              </a:spcAft>
              <a:buClr>
                <a:schemeClr val="dk1"/>
              </a:buClr>
              <a:buSzPts val="945"/>
              <a:buNone/>
              <a:defRPr sz="945"/>
            </a:lvl9pPr>
          </a:lstStyle>
          <a:p>
            <a:endParaRPr/>
          </a:p>
        </p:txBody>
      </p:sp>
      <p:sp>
        <p:nvSpPr>
          <p:cNvPr id="53" name="Google Shape;53;p8"/>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793425" y="432223"/>
            <a:ext cx="3715200" cy="1512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3023"/>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897033" y="933483"/>
            <a:ext cx="5831400" cy="4607400"/>
          </a:xfrm>
          <a:prstGeom prst="rect">
            <a:avLst/>
          </a:prstGeom>
          <a:noFill/>
          <a:ln>
            <a:noFill/>
          </a:ln>
        </p:spPr>
        <p:txBody>
          <a:bodyPr spcFirstLastPara="1" wrap="square" lIns="91425" tIns="45700" rIns="91425" bIns="45700" anchor="t" anchorCtr="0">
            <a:noAutofit/>
          </a:bodyPr>
          <a:lstStyle>
            <a:lvl1pPr marL="457200" lvl="0" indent="-420560" algn="l" rtl="0">
              <a:lnSpc>
                <a:spcPct val="90000"/>
              </a:lnSpc>
              <a:spcBef>
                <a:spcPts val="950"/>
              </a:spcBef>
              <a:spcAft>
                <a:spcPts val="0"/>
              </a:spcAft>
              <a:buClr>
                <a:schemeClr val="dk1"/>
              </a:buClr>
              <a:buSzPts val="3023"/>
              <a:buChar char="•"/>
              <a:defRPr sz="3023"/>
            </a:lvl1pPr>
            <a:lvl2pPr marL="914400" lvl="1" indent="-396557" algn="l" rtl="0">
              <a:lnSpc>
                <a:spcPct val="90000"/>
              </a:lnSpc>
              <a:spcBef>
                <a:spcPts val="475"/>
              </a:spcBef>
              <a:spcAft>
                <a:spcPts val="0"/>
              </a:spcAft>
              <a:buClr>
                <a:schemeClr val="dk1"/>
              </a:buClr>
              <a:buSzPts val="2645"/>
              <a:buChar char="•"/>
              <a:defRPr sz="2645"/>
            </a:lvl2pPr>
            <a:lvl3pPr marL="1371600" lvl="2" indent="-372617" algn="l" rtl="0">
              <a:lnSpc>
                <a:spcPct val="90000"/>
              </a:lnSpc>
              <a:spcBef>
                <a:spcPts val="475"/>
              </a:spcBef>
              <a:spcAft>
                <a:spcPts val="0"/>
              </a:spcAft>
              <a:buClr>
                <a:schemeClr val="dk1"/>
              </a:buClr>
              <a:buSzPts val="2268"/>
              <a:buChar char="•"/>
              <a:defRPr sz="2268"/>
            </a:lvl3pPr>
            <a:lvl4pPr marL="1828800" lvl="3" indent="-348614" algn="l" rtl="0">
              <a:lnSpc>
                <a:spcPct val="90000"/>
              </a:lnSpc>
              <a:spcBef>
                <a:spcPts val="475"/>
              </a:spcBef>
              <a:spcAft>
                <a:spcPts val="0"/>
              </a:spcAft>
              <a:buClr>
                <a:schemeClr val="dk1"/>
              </a:buClr>
              <a:buSzPts val="1890"/>
              <a:buChar char="•"/>
              <a:defRPr sz="1890"/>
            </a:lvl4pPr>
            <a:lvl5pPr marL="2286000" lvl="4" indent="-348614" algn="l" rtl="0">
              <a:lnSpc>
                <a:spcPct val="90000"/>
              </a:lnSpc>
              <a:spcBef>
                <a:spcPts val="475"/>
              </a:spcBef>
              <a:spcAft>
                <a:spcPts val="0"/>
              </a:spcAft>
              <a:buClr>
                <a:schemeClr val="dk1"/>
              </a:buClr>
              <a:buSzPts val="1890"/>
              <a:buChar char="•"/>
              <a:defRPr sz="1890"/>
            </a:lvl5pPr>
            <a:lvl6pPr marL="2743200" lvl="5" indent="-348614" algn="l" rtl="0">
              <a:lnSpc>
                <a:spcPct val="90000"/>
              </a:lnSpc>
              <a:spcBef>
                <a:spcPts val="472"/>
              </a:spcBef>
              <a:spcAft>
                <a:spcPts val="0"/>
              </a:spcAft>
              <a:buClr>
                <a:schemeClr val="dk1"/>
              </a:buClr>
              <a:buSzPts val="1890"/>
              <a:buChar char="•"/>
              <a:defRPr sz="1890"/>
            </a:lvl6pPr>
            <a:lvl7pPr marL="3200400" lvl="6" indent="-348614" algn="l" rtl="0">
              <a:lnSpc>
                <a:spcPct val="90000"/>
              </a:lnSpc>
              <a:spcBef>
                <a:spcPts val="472"/>
              </a:spcBef>
              <a:spcAft>
                <a:spcPts val="0"/>
              </a:spcAft>
              <a:buClr>
                <a:schemeClr val="dk1"/>
              </a:buClr>
              <a:buSzPts val="1890"/>
              <a:buChar char="•"/>
              <a:defRPr sz="1890"/>
            </a:lvl7pPr>
            <a:lvl8pPr marL="3657600" lvl="7" indent="-348615" algn="l" rtl="0">
              <a:lnSpc>
                <a:spcPct val="90000"/>
              </a:lnSpc>
              <a:spcBef>
                <a:spcPts val="472"/>
              </a:spcBef>
              <a:spcAft>
                <a:spcPts val="0"/>
              </a:spcAft>
              <a:buClr>
                <a:schemeClr val="dk1"/>
              </a:buClr>
              <a:buSzPts val="1890"/>
              <a:buChar char="•"/>
              <a:defRPr sz="1890"/>
            </a:lvl8pPr>
            <a:lvl9pPr marL="4114800" lvl="8" indent="-348615" algn="l" rtl="0">
              <a:lnSpc>
                <a:spcPct val="90000"/>
              </a:lnSpc>
              <a:spcBef>
                <a:spcPts val="472"/>
              </a:spcBef>
              <a:spcAft>
                <a:spcPts val="0"/>
              </a:spcAft>
              <a:buClr>
                <a:schemeClr val="dk1"/>
              </a:buClr>
              <a:buSzPts val="1890"/>
              <a:buChar char="•"/>
              <a:defRPr sz="1890"/>
            </a:lvl9pPr>
          </a:lstStyle>
          <a:p>
            <a:endParaRPr/>
          </a:p>
        </p:txBody>
      </p:sp>
      <p:sp>
        <p:nvSpPr>
          <p:cNvPr id="59" name="Google Shape;59;p9"/>
          <p:cNvSpPr txBox="1">
            <a:spLocks noGrp="1"/>
          </p:cNvSpPr>
          <p:nvPr>
            <p:ph type="body" idx="2"/>
          </p:nvPr>
        </p:nvSpPr>
        <p:spPr>
          <a:xfrm>
            <a:off x="793425" y="1945005"/>
            <a:ext cx="3715200" cy="3603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950"/>
              </a:spcBef>
              <a:spcAft>
                <a:spcPts val="0"/>
              </a:spcAft>
              <a:buClr>
                <a:schemeClr val="dk1"/>
              </a:buClr>
              <a:buSzPts val="1512"/>
              <a:buNone/>
              <a:defRPr sz="1512"/>
            </a:lvl1pPr>
            <a:lvl2pPr marL="914400" lvl="1" indent="-228600" algn="l" rtl="0">
              <a:lnSpc>
                <a:spcPct val="90000"/>
              </a:lnSpc>
              <a:spcBef>
                <a:spcPts val="475"/>
              </a:spcBef>
              <a:spcAft>
                <a:spcPts val="0"/>
              </a:spcAft>
              <a:buClr>
                <a:schemeClr val="dk1"/>
              </a:buClr>
              <a:buSzPts val="1323"/>
              <a:buNone/>
              <a:defRPr sz="1323"/>
            </a:lvl2pPr>
            <a:lvl3pPr marL="1371600" lvl="2" indent="-228600" algn="l" rtl="0">
              <a:lnSpc>
                <a:spcPct val="90000"/>
              </a:lnSpc>
              <a:spcBef>
                <a:spcPts val="475"/>
              </a:spcBef>
              <a:spcAft>
                <a:spcPts val="0"/>
              </a:spcAft>
              <a:buClr>
                <a:schemeClr val="dk1"/>
              </a:buClr>
              <a:buSzPts val="1134"/>
              <a:buNone/>
              <a:defRPr sz="1134"/>
            </a:lvl3pPr>
            <a:lvl4pPr marL="1828800" lvl="3" indent="-228600" algn="l" rtl="0">
              <a:lnSpc>
                <a:spcPct val="90000"/>
              </a:lnSpc>
              <a:spcBef>
                <a:spcPts val="475"/>
              </a:spcBef>
              <a:spcAft>
                <a:spcPts val="0"/>
              </a:spcAft>
              <a:buClr>
                <a:schemeClr val="dk1"/>
              </a:buClr>
              <a:buSzPts val="945"/>
              <a:buNone/>
              <a:defRPr sz="945"/>
            </a:lvl4pPr>
            <a:lvl5pPr marL="2286000" lvl="4" indent="-228600" algn="l" rtl="0">
              <a:lnSpc>
                <a:spcPct val="90000"/>
              </a:lnSpc>
              <a:spcBef>
                <a:spcPts val="475"/>
              </a:spcBef>
              <a:spcAft>
                <a:spcPts val="0"/>
              </a:spcAft>
              <a:buClr>
                <a:schemeClr val="dk1"/>
              </a:buClr>
              <a:buSzPts val="945"/>
              <a:buNone/>
              <a:defRPr sz="945"/>
            </a:lvl5pPr>
            <a:lvl6pPr marL="2743200" lvl="5" indent="-228600" algn="l" rtl="0">
              <a:lnSpc>
                <a:spcPct val="90000"/>
              </a:lnSpc>
              <a:spcBef>
                <a:spcPts val="472"/>
              </a:spcBef>
              <a:spcAft>
                <a:spcPts val="0"/>
              </a:spcAft>
              <a:buClr>
                <a:schemeClr val="dk1"/>
              </a:buClr>
              <a:buSzPts val="945"/>
              <a:buNone/>
              <a:defRPr sz="945"/>
            </a:lvl6pPr>
            <a:lvl7pPr marL="3200400" lvl="6" indent="-228600" algn="l" rtl="0">
              <a:lnSpc>
                <a:spcPct val="90000"/>
              </a:lnSpc>
              <a:spcBef>
                <a:spcPts val="472"/>
              </a:spcBef>
              <a:spcAft>
                <a:spcPts val="0"/>
              </a:spcAft>
              <a:buClr>
                <a:schemeClr val="dk1"/>
              </a:buClr>
              <a:buSzPts val="945"/>
              <a:buNone/>
              <a:defRPr sz="945"/>
            </a:lvl7pPr>
            <a:lvl8pPr marL="3657600" lvl="7" indent="-228600" algn="l" rtl="0">
              <a:lnSpc>
                <a:spcPct val="90000"/>
              </a:lnSpc>
              <a:spcBef>
                <a:spcPts val="472"/>
              </a:spcBef>
              <a:spcAft>
                <a:spcPts val="0"/>
              </a:spcAft>
              <a:buClr>
                <a:schemeClr val="dk1"/>
              </a:buClr>
              <a:buSzPts val="945"/>
              <a:buNone/>
              <a:defRPr sz="945"/>
            </a:lvl8pPr>
            <a:lvl9pPr marL="4114800" lvl="8" indent="-228600" algn="l" rtl="0">
              <a:lnSpc>
                <a:spcPct val="90000"/>
              </a:lnSpc>
              <a:spcBef>
                <a:spcPts val="472"/>
              </a:spcBef>
              <a:spcAft>
                <a:spcPts val="0"/>
              </a:spcAft>
              <a:buClr>
                <a:schemeClr val="dk1"/>
              </a:buClr>
              <a:buSzPts val="945"/>
              <a:buNone/>
              <a:defRPr sz="945"/>
            </a:lvl9pPr>
          </a:lstStyle>
          <a:p>
            <a:endParaRPr/>
          </a:p>
        </p:txBody>
      </p:sp>
      <p:sp>
        <p:nvSpPr>
          <p:cNvPr id="60" name="Google Shape;60;p9"/>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69" name="Google Shape;69;p11"/>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1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77" name="Google Shape;177;p28"/>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178" name="Google Shape;178;p28"/>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9" name="Google Shape;179;p28"/>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0" name="Google Shape;180;p28"/>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87" name="Google Shape;187;p30"/>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188" name="Google Shape;188;p30"/>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9" name="Google Shape;189;p30"/>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0" name="Google Shape;190;p30"/>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200" name="Google Shape;200;p32"/>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201" name="Google Shape;201;p32"/>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2" name="Google Shape;202;p32"/>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3" name="Google Shape;203;p32"/>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213" name="Google Shape;213;p34"/>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214" name="Google Shape;214;p34"/>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5" name="Google Shape;215;p34"/>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6" name="Google Shape;216;p34"/>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225" name="Google Shape;225;p36"/>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226" name="Google Shape;226;p36"/>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7" name="Google Shape;227;p36"/>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8" name="Google Shape;228;p36"/>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Google Shape;98;p15"/>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15"/>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02" name="Google Shape;102;p16"/>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16"/>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6"/>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14" name="Google Shape;114;p18"/>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18"/>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18"/>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26" name="Google Shape;126;p20"/>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127" name="Google Shape;127;p20"/>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Google Shape;128;p20"/>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Google Shape;129;p20"/>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38" name="Google Shape;138;p22"/>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Google Shape;140;p22"/>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1" name="Google Shape;141;p22"/>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51" name="Google Shape;151;p24"/>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152" name="Google Shape;152;p24"/>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3" name="Google Shape;153;p24"/>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4" name="Google Shape;154;p24"/>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66" name="Google Shape;166;p26"/>
          <p:cNvSpPr txBox="1">
            <a:spLocks noGrp="1"/>
          </p:cNvSpPr>
          <p:nvPr>
            <p:ph type="body" idx="1"/>
          </p:nvPr>
        </p:nvSpPr>
        <p:spPr>
          <a:xfrm>
            <a:off x="792162" y="1725612"/>
            <a:ext cx="9934500" cy="41133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95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475"/>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7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Calibri"/>
                <a:ea typeface="Calibri"/>
                <a:cs typeface="Calibri"/>
                <a:sym typeface="Calibri"/>
              </a:defRPr>
            </a:lvl9pPr>
          </a:lstStyle>
          <a:p>
            <a:endParaRPr/>
          </a:p>
        </p:txBody>
      </p:sp>
      <p:sp>
        <p:nvSpPr>
          <p:cNvPr id="167" name="Google Shape;167;p26"/>
          <p:cNvSpPr txBox="1">
            <a:spLocks noGrp="1"/>
          </p:cNvSpPr>
          <p:nvPr>
            <p:ph type="dt" idx="10"/>
          </p:nvPr>
        </p:nvSpPr>
        <p:spPr>
          <a:xfrm>
            <a:off x="792162" y="6008687"/>
            <a:ext cx="2590800" cy="3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8" name="Google Shape;168;p26"/>
          <p:cNvSpPr txBox="1">
            <a:spLocks noGrp="1"/>
          </p:cNvSpPr>
          <p:nvPr>
            <p:ph type="ftr" idx="11"/>
          </p:nvPr>
        </p:nvSpPr>
        <p:spPr>
          <a:xfrm>
            <a:off x="3816350" y="6008687"/>
            <a:ext cx="3886200" cy="346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1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9" name="Google Shape;169;p26"/>
          <p:cNvSpPr txBox="1">
            <a:spLocks noGrp="1"/>
          </p:cNvSpPr>
          <p:nvPr>
            <p:ph type="sldNum" idx="12"/>
          </p:nvPr>
        </p:nvSpPr>
        <p:spPr>
          <a:xfrm>
            <a:off x="8135937" y="6008687"/>
            <a:ext cx="2590800" cy="346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100"/>
              <a:buFont typeface="Calibri"/>
              <a:buNone/>
              <a:defRPr sz="11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38"/>
        <p:cNvGrpSpPr/>
        <p:nvPr/>
      </p:nvGrpSpPr>
      <p:grpSpPr>
        <a:xfrm>
          <a:off x="0" y="0"/>
          <a:ext cx="0" cy="0"/>
          <a:chOff x="0" y="0"/>
          <a:chExt cx="0" cy="0"/>
        </a:xfrm>
      </p:grpSpPr>
      <p:sp>
        <p:nvSpPr>
          <p:cNvPr id="239" name="Google Shape;239;p38"/>
          <p:cNvSpPr txBox="1"/>
          <p:nvPr/>
        </p:nvSpPr>
        <p:spPr>
          <a:xfrm>
            <a:off x="7969250" y="3600450"/>
            <a:ext cx="2051100" cy="3825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FF0000"/>
              </a:buClr>
              <a:buSzPts val="2400"/>
              <a:buFont typeface="Helvetica Neue"/>
              <a:buNone/>
            </a:pPr>
            <a:r>
              <a:rPr lang="en-US" sz="2400" b="1" i="0" u="none" strike="noStrike" cap="none">
                <a:solidFill>
                  <a:srgbClr val="FF0000"/>
                </a:solidFill>
                <a:effectLst>
                  <a:outerShdw blurRad="38100" dist="38100" dir="2700000" algn="tl">
                    <a:srgbClr val="C0C0C0"/>
                  </a:outerShdw>
                </a:effectLst>
                <a:latin typeface="Helvetica Neue"/>
                <a:ea typeface="Helvetica Neue"/>
                <a:cs typeface="Helvetica Neue"/>
                <a:sym typeface="Helvetica Neue"/>
              </a:rPr>
              <a:t>                  </a:t>
            </a:r>
            <a:r>
              <a:rPr lang="en-US" sz="2400" b="1" i="0" u="none" strike="noStrike" cap="none">
                <a:solidFill>
                  <a:schemeClr val="lt1"/>
                </a:solidFill>
                <a:effectLst>
                  <a:outerShdw blurRad="38100" dist="38100" dir="2700000" algn="tl">
                    <a:srgbClr val="C0C0C0"/>
                  </a:outerShdw>
                </a:effectLst>
                <a:latin typeface="Helvetica Neue"/>
                <a:ea typeface="Helvetica Neue"/>
                <a:cs typeface="Helvetica Neue"/>
                <a:sym typeface="Helvetica Neue"/>
              </a:rPr>
              <a:t>2021</a:t>
            </a:r>
            <a:endParaRPr/>
          </a:p>
        </p:txBody>
      </p:sp>
      <p:sp>
        <p:nvSpPr>
          <p:cNvPr id="240" name="Google Shape;240;p38"/>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41" name="Google Shape;241;p38"/>
          <p:cNvPicPr preferRelativeResize="0"/>
          <p:nvPr/>
        </p:nvPicPr>
        <p:blipFill rotWithShape="1">
          <a:blip r:embed="rId3">
            <a:alphaModFix/>
          </a:blip>
          <a:srcRect/>
          <a:stretch/>
        </p:blipFill>
        <p:spPr>
          <a:xfrm>
            <a:off x="-76200" y="5724525"/>
            <a:ext cx="11518897" cy="795337"/>
          </a:xfrm>
          <a:prstGeom prst="rect">
            <a:avLst/>
          </a:prstGeom>
          <a:noFill/>
          <a:ln>
            <a:noFill/>
          </a:ln>
        </p:spPr>
      </p:pic>
      <p:sp>
        <p:nvSpPr>
          <p:cNvPr id="242" name="Google Shape;242;p38"/>
          <p:cNvSpPr txBox="1"/>
          <p:nvPr/>
        </p:nvSpPr>
        <p:spPr>
          <a:xfrm>
            <a:off x="2940050" y="6030912"/>
            <a:ext cx="2529000" cy="3525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D2232A"/>
              </a:buClr>
              <a:buSzPts val="2200"/>
              <a:buFont typeface="Tahoma"/>
              <a:buNone/>
            </a:pPr>
            <a:r>
              <a:rPr lang="en-US" sz="2200" b="1" i="0" u="none">
                <a:solidFill>
                  <a:srgbClr val="D2232A"/>
                </a:solidFill>
                <a:latin typeface="Tahoma"/>
                <a:ea typeface="Tahoma"/>
                <a:cs typeface="Tahoma"/>
                <a:sym typeface="Tahoma"/>
              </a:rPr>
              <a:t>T.C. BAŞAKŞEHİR</a:t>
            </a:r>
            <a:endParaRPr/>
          </a:p>
        </p:txBody>
      </p:sp>
      <p:sp>
        <p:nvSpPr>
          <p:cNvPr id="243" name="Google Shape;243;p38"/>
          <p:cNvSpPr txBox="1"/>
          <p:nvPr/>
        </p:nvSpPr>
        <p:spPr>
          <a:xfrm>
            <a:off x="6191250" y="6030912"/>
            <a:ext cx="2001900" cy="3621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D2232A"/>
              </a:buClr>
              <a:buSzPts val="2200"/>
              <a:buFont typeface="Tahoma"/>
              <a:buNone/>
            </a:pPr>
            <a:r>
              <a:rPr lang="en-US" sz="2200" b="1" i="0" u="none">
                <a:solidFill>
                  <a:srgbClr val="D2232A"/>
                </a:solidFill>
                <a:latin typeface="Tahoma"/>
                <a:ea typeface="Tahoma"/>
                <a:cs typeface="Tahoma"/>
                <a:sym typeface="Tahoma"/>
              </a:rPr>
              <a:t>KAYMAKAMLIĞI</a:t>
            </a:r>
            <a:endParaRPr/>
          </a:p>
        </p:txBody>
      </p:sp>
      <p:sp>
        <p:nvSpPr>
          <p:cNvPr id="244" name="Google Shape;244;p38"/>
          <p:cNvSpPr txBox="1"/>
          <p:nvPr/>
        </p:nvSpPr>
        <p:spPr>
          <a:xfrm>
            <a:off x="730250" y="346075"/>
            <a:ext cx="9906000" cy="378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Arial"/>
              <a:buNone/>
            </a:pPr>
            <a:endParaRPr sz="4800" b="1" i="0" u="none">
              <a:solidFill>
                <a:schemeClr val="lt1"/>
              </a:solidFill>
              <a:effectLst>
                <a:outerShdw blurRad="38100" dist="38100" dir="2700000" algn="tl">
                  <a:srgbClr val="C0C0C0"/>
                </a:outerShdw>
              </a:effectLst>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4800"/>
              <a:buFont typeface="Arial"/>
              <a:buNone/>
            </a:pPr>
            <a:endParaRPr sz="4800" b="1" i="0" u="none">
              <a:solidFill>
                <a:schemeClr val="lt1"/>
              </a:solidFill>
              <a:effectLst>
                <a:outerShdw blurRad="38100" dist="38100" dir="2700000" algn="tl">
                  <a:srgbClr val="C0C0C0"/>
                </a:outerShdw>
              </a:effectLst>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4800"/>
              <a:buFont typeface="Calibri"/>
              <a:buNone/>
            </a:pPr>
            <a:r>
              <a:rPr lang="en-US" sz="4800" b="1" i="0" u="none">
                <a:solidFill>
                  <a:schemeClr val="lt1"/>
                </a:solidFill>
                <a:effectLst>
                  <a:outerShdw blurRad="38100" dist="38100" dir="2700000" algn="tl">
                    <a:srgbClr val="C0C0C0"/>
                  </a:outerShdw>
                </a:effectLst>
                <a:latin typeface="Calibri"/>
                <a:ea typeface="Calibri"/>
                <a:cs typeface="Calibri"/>
                <a:sym typeface="Calibri"/>
              </a:rPr>
              <a:t>T.C.</a:t>
            </a:r>
            <a:endParaRPr/>
          </a:p>
          <a:p>
            <a:pPr marL="0" marR="0" lvl="0" indent="0" algn="ctr" rtl="0">
              <a:lnSpc>
                <a:spcPct val="100000"/>
              </a:lnSpc>
              <a:spcBef>
                <a:spcPts val="0"/>
              </a:spcBef>
              <a:spcAft>
                <a:spcPts val="0"/>
              </a:spcAft>
              <a:buClr>
                <a:schemeClr val="lt1"/>
              </a:buClr>
              <a:buSzPts val="4800"/>
              <a:buFont typeface="Calibri"/>
              <a:buNone/>
            </a:pPr>
            <a:r>
              <a:rPr lang="en-US" sz="4800" b="1" i="0" u="none">
                <a:solidFill>
                  <a:schemeClr val="lt1"/>
                </a:solidFill>
                <a:effectLst>
                  <a:outerShdw blurRad="38100" dist="38100" dir="2700000" algn="tl">
                    <a:srgbClr val="C0C0C0"/>
                  </a:outerShdw>
                </a:effectLst>
                <a:latin typeface="Calibri"/>
                <a:ea typeface="Calibri"/>
                <a:cs typeface="Calibri"/>
                <a:sym typeface="Calibri"/>
              </a:rPr>
              <a:t>BAŞAKŞEHİR KAYMAKAMLIĞI</a:t>
            </a:r>
            <a:endParaRPr/>
          </a:p>
          <a:p>
            <a:pPr marL="0" marR="0" lvl="0" indent="0" algn="l" rtl="0">
              <a:lnSpc>
                <a:spcPct val="100000"/>
              </a:lnSpc>
              <a:spcBef>
                <a:spcPts val="0"/>
              </a:spcBef>
              <a:spcAft>
                <a:spcPts val="0"/>
              </a:spcAft>
              <a:buNone/>
            </a:pPr>
            <a:endParaRPr sz="4800" b="1" i="0" u="none">
              <a:solidFill>
                <a:schemeClr val="lt1"/>
              </a:solidFill>
              <a:effectLst>
                <a:outerShdw blurRad="38100" dist="38100" dir="2700000" algn="tl">
                  <a:srgbClr val="C0C0C0"/>
                </a:outerShdw>
              </a:effectLst>
              <a:latin typeface="Calibri"/>
              <a:ea typeface="Calibri"/>
              <a:cs typeface="Calibri"/>
              <a:sym typeface="Calibri"/>
            </a:endParaRPr>
          </a:p>
        </p:txBody>
      </p:sp>
      <p:pic>
        <p:nvPicPr>
          <p:cNvPr id="245" name="Google Shape;245;p38"/>
          <p:cNvPicPr preferRelativeResize="0"/>
          <p:nvPr/>
        </p:nvPicPr>
        <p:blipFill rotWithShape="1">
          <a:blip r:embed="rId4">
            <a:alphaModFix/>
          </a:blip>
          <a:srcRect/>
          <a:stretch/>
        </p:blipFill>
        <p:spPr>
          <a:xfrm>
            <a:off x="-152718" y="222069"/>
            <a:ext cx="11672888" cy="6519862"/>
          </a:xfrm>
          <a:prstGeom prst="rect">
            <a:avLst/>
          </a:prstGeom>
          <a:noFill/>
          <a:ln>
            <a:noFill/>
          </a:ln>
        </p:spPr>
      </p:pic>
      <p:sp>
        <p:nvSpPr>
          <p:cNvPr id="246" name="Google Shape;246;p38"/>
          <p:cNvSpPr txBox="1">
            <a:spLocks noGrp="1"/>
          </p:cNvSpPr>
          <p:nvPr>
            <p:ph type="title" idx="4294967295"/>
          </p:nvPr>
        </p:nvSpPr>
        <p:spPr>
          <a:xfrm>
            <a:off x="808037" y="1336675"/>
            <a:ext cx="9906000" cy="4044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t>LİSE TANITIM GÜNLERİ</a:t>
            </a:r>
            <a:b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br>
            <a: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t/>
            </a:r>
            <a:b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br>
            <a: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t/>
            </a:r>
            <a:b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br>
            <a:r>
              <a:rPr lang="tr-TR" sz="4000" b="1" i="0" u="none" strike="noStrike" cap="none" dirty="0" smtClean="0">
                <a:solidFill>
                  <a:schemeClr val="lt1"/>
                </a:solidFill>
                <a:effectLst>
                  <a:outerShdw blurRad="38100" dist="38100" dir="2700000" algn="tl">
                    <a:srgbClr val="C0C0C0"/>
                  </a:outerShdw>
                </a:effectLst>
                <a:latin typeface="Calibri"/>
                <a:ea typeface="Calibri"/>
                <a:cs typeface="Calibri"/>
                <a:sym typeface="Calibri"/>
              </a:rPr>
              <a:t>TOKİ ALİYA İZZETBEGOVİÇ ANADOLU İMAM HATİP</a:t>
            </a:r>
            <a:r>
              <a:rPr lang="en-US" sz="4000" b="1" i="0" u="none" strike="noStrike" cap="none" dirty="0" smtClean="0">
                <a:solidFill>
                  <a:schemeClr val="lt1"/>
                </a:solidFill>
                <a:effectLst>
                  <a:outerShdw blurRad="38100" dist="38100" dir="2700000" algn="tl">
                    <a:srgbClr val="C0C0C0"/>
                  </a:outerShdw>
                </a:effectLst>
                <a:latin typeface="Calibri"/>
                <a:ea typeface="Calibri"/>
                <a:cs typeface="Calibri"/>
                <a:sym typeface="Calibri"/>
              </a:rPr>
              <a:t> </a:t>
            </a:r>
            <a: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t>LİSESİ</a:t>
            </a:r>
            <a:b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br>
            <a: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t/>
            </a:r>
            <a:b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br>
            <a: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t/>
            </a:r>
            <a:br>
              <a:rPr lang="en-US" sz="4000" b="1" i="0" u="none" strike="noStrike" cap="none" dirty="0">
                <a:solidFill>
                  <a:schemeClr val="lt1"/>
                </a:solidFill>
                <a:effectLst>
                  <a:outerShdw blurRad="38100" dist="38100" dir="2700000" algn="tl">
                    <a:srgbClr val="C0C0C0"/>
                  </a:outerShdw>
                </a:effectLst>
                <a:latin typeface="Calibri"/>
                <a:ea typeface="Calibri"/>
                <a:cs typeface="Calibri"/>
                <a:sym typeface="Calibri"/>
              </a:rPr>
            </a:br>
            <a:r>
              <a:rPr lang="en-US" sz="1200" b="1" i="0" u="none" strike="noStrike" cap="none" dirty="0">
                <a:solidFill>
                  <a:schemeClr val="lt1"/>
                </a:solidFill>
                <a:latin typeface="Calibri"/>
                <a:ea typeface="Calibri"/>
                <a:cs typeface="Calibri"/>
                <a:sym typeface="Calibri"/>
              </a:rPr>
              <a:t/>
            </a:r>
            <a:br>
              <a:rPr lang="en-US" sz="1200" b="1" i="0" u="none" strike="noStrike" cap="none" dirty="0">
                <a:solidFill>
                  <a:schemeClr val="lt1"/>
                </a:solidFill>
                <a:latin typeface="Calibri"/>
                <a:ea typeface="Calibri"/>
                <a:cs typeface="Calibri"/>
                <a:sym typeface="Calibri"/>
              </a:rPr>
            </a:br>
            <a:r>
              <a:rPr lang="tr-TR" sz="2400" b="1" i="1" u="sng" dirty="0" smtClean="0">
                <a:solidFill>
                  <a:schemeClr val="lt1"/>
                </a:solidFill>
              </a:rPr>
              <a:t>22</a:t>
            </a:r>
            <a:r>
              <a:rPr lang="en-US" sz="2400" b="1" i="1" u="sng" strike="noStrike" cap="none" dirty="0" smtClean="0">
                <a:solidFill>
                  <a:schemeClr val="lt1"/>
                </a:solidFill>
                <a:latin typeface="Calibri"/>
                <a:ea typeface="Calibri"/>
                <a:cs typeface="Calibri"/>
                <a:sym typeface="Calibri"/>
              </a:rPr>
              <a:t>/</a:t>
            </a:r>
            <a:r>
              <a:rPr lang="tr-TR" sz="2400" b="1" i="1" u="sng" strike="noStrike" cap="none" dirty="0" smtClean="0">
                <a:solidFill>
                  <a:schemeClr val="lt1"/>
                </a:solidFill>
                <a:latin typeface="Calibri"/>
                <a:ea typeface="Calibri"/>
                <a:cs typeface="Calibri"/>
                <a:sym typeface="Calibri"/>
              </a:rPr>
              <a:t>04</a:t>
            </a:r>
            <a:r>
              <a:rPr lang="en-US" sz="2400" b="1" i="1" u="sng" strike="noStrike" cap="none" dirty="0" smtClean="0">
                <a:solidFill>
                  <a:schemeClr val="lt1"/>
                </a:solidFill>
                <a:latin typeface="Calibri"/>
                <a:ea typeface="Calibri"/>
                <a:cs typeface="Calibri"/>
                <a:sym typeface="Calibri"/>
              </a:rPr>
              <a:t>/</a:t>
            </a:r>
            <a:r>
              <a:rPr lang="en-US" sz="2400" b="1" i="1" u="sng" strike="noStrike" cap="none" dirty="0" smtClean="0">
                <a:solidFill>
                  <a:schemeClr val="lt1"/>
                </a:solidFill>
                <a:effectLst>
                  <a:outerShdw blurRad="38100" dist="38100" dir="2700000" algn="tl">
                    <a:srgbClr val="C0C0C0"/>
                  </a:outerShdw>
                </a:effectLst>
                <a:latin typeface="Calibri"/>
                <a:ea typeface="Calibri"/>
                <a:cs typeface="Calibri"/>
                <a:sym typeface="Calibri"/>
              </a:rPr>
              <a:t>202</a:t>
            </a:r>
            <a:r>
              <a:rPr lang="tr-TR" sz="2400" b="1" i="1" u="sng" strike="noStrike" cap="none" dirty="0" smtClean="0">
                <a:solidFill>
                  <a:schemeClr val="lt1"/>
                </a:solidFill>
                <a:effectLst>
                  <a:outerShdw blurRad="38100" dist="38100" dir="2700000" algn="tl">
                    <a:srgbClr val="C0C0C0"/>
                  </a:outerShdw>
                </a:effectLst>
                <a:latin typeface="Calibri"/>
                <a:ea typeface="Calibri"/>
                <a:cs typeface="Calibri"/>
                <a:sym typeface="Calibri"/>
              </a:rPr>
              <a:t>4</a:t>
            </a:r>
            <a:endParaRPr dirty="0"/>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7170" name="Resim 6" descr="C:\Users\9\Desktop\okul tanıtı foto\20200413_1420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0186" y="1062882"/>
            <a:ext cx="6199917" cy="44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82881" y="1094680"/>
            <a:ext cx="3944982" cy="4524315"/>
          </a:xfrm>
          <a:prstGeom prst="rect">
            <a:avLst/>
          </a:prstGeom>
          <a:noFill/>
        </p:spPr>
        <p:txBody>
          <a:bodyPr wrap="square" rtlCol="0">
            <a:spAutoFit/>
          </a:bodyPr>
          <a:lstStyle/>
          <a:p>
            <a:r>
              <a:rPr lang="tr-TR" sz="2400" dirty="0" smtClean="0"/>
              <a:t>Okulumuzda,  öğrencilerin eğitimini aldıkları Arapça ve İngilizce dillerini geliştirmek adına öğrencileri farklı kulüp çalışmalarını yapabilecekleri sosyal etkileşime ve grup çalışmalarına imkan veren ve öğrencilerin konforu dikkate alınarak düzenlenmiş olan bir dil sınıfı yer almaktadır.</a:t>
            </a:r>
            <a:endParaRPr lang="tr-TR" sz="2400" dirty="0"/>
          </a:p>
        </p:txBody>
      </p:sp>
      <p:sp>
        <p:nvSpPr>
          <p:cNvPr id="11" name="Metin kutusu 10"/>
          <p:cNvSpPr txBox="1"/>
          <p:nvPr/>
        </p:nvSpPr>
        <p:spPr>
          <a:xfrm>
            <a:off x="5149850" y="150812"/>
            <a:ext cx="3591378" cy="707886"/>
          </a:xfrm>
          <a:prstGeom prst="rect">
            <a:avLst/>
          </a:prstGeom>
          <a:noFill/>
        </p:spPr>
        <p:txBody>
          <a:bodyPr wrap="square" rtlCol="0">
            <a:spAutoFit/>
          </a:bodyPr>
          <a:lstStyle/>
          <a:p>
            <a:r>
              <a:rPr lang="tr-TR" sz="4000" dirty="0" smtClean="0">
                <a:solidFill>
                  <a:srgbClr val="FF0000"/>
                </a:solidFill>
              </a:rPr>
              <a:t>Dil Sınıfı</a:t>
            </a:r>
            <a:endParaRPr lang="tr-TR" sz="4000" dirty="0">
              <a:solidFill>
                <a:srgbClr val="FF0000"/>
              </a:solidFill>
            </a:endParaRPr>
          </a:p>
        </p:txBody>
      </p:sp>
    </p:spTree>
    <p:extLst>
      <p:ext uri="{BB962C8B-B14F-4D97-AF65-F5344CB8AC3E}">
        <p14:creationId xmlns:p14="http://schemas.microsoft.com/office/powerpoint/2010/main" val="100702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313508" y="1489166"/>
            <a:ext cx="3540034" cy="3416320"/>
          </a:xfrm>
          <a:prstGeom prst="rect">
            <a:avLst/>
          </a:prstGeom>
          <a:noFill/>
        </p:spPr>
        <p:txBody>
          <a:bodyPr wrap="square" rtlCol="0">
            <a:spAutoFit/>
          </a:bodyPr>
          <a:lstStyle/>
          <a:p>
            <a:r>
              <a:rPr lang="tr-TR" sz="2400" dirty="0" smtClean="0"/>
              <a:t>Okulumuzda öğrencilerin Fizik, Kimya, biyoloji derslerinde öğrendikleri teorik bilgileri uygulamalı olarak pekiştirebilecekleri laboratuvarlar bulunmaktadır.</a:t>
            </a:r>
            <a:endParaRPr lang="tr-TR" sz="2400" dirty="0"/>
          </a:p>
        </p:txBody>
      </p:sp>
      <p:pic>
        <p:nvPicPr>
          <p:cNvPr id="8194" name="Resim 7" descr="C:\Users\9\Desktop\okul tanıtı foto\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3087" y="1149011"/>
            <a:ext cx="6622869" cy="439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10"/>
          <p:cNvSpPr txBox="1"/>
          <p:nvPr/>
        </p:nvSpPr>
        <p:spPr>
          <a:xfrm>
            <a:off x="5032284" y="150812"/>
            <a:ext cx="3591378" cy="707886"/>
          </a:xfrm>
          <a:prstGeom prst="rect">
            <a:avLst/>
          </a:prstGeom>
          <a:noFill/>
        </p:spPr>
        <p:txBody>
          <a:bodyPr wrap="square" rtlCol="0">
            <a:spAutoFit/>
          </a:bodyPr>
          <a:lstStyle/>
          <a:p>
            <a:r>
              <a:rPr lang="tr-TR" sz="4000" dirty="0" smtClean="0">
                <a:solidFill>
                  <a:srgbClr val="FF0000"/>
                </a:solidFill>
              </a:rPr>
              <a:t>Laboratuvarlar</a:t>
            </a:r>
            <a:endParaRPr lang="tr-TR" sz="4000" dirty="0">
              <a:solidFill>
                <a:srgbClr val="FF0000"/>
              </a:solidFill>
            </a:endParaRPr>
          </a:p>
        </p:txBody>
      </p:sp>
    </p:spTree>
    <p:extLst>
      <p:ext uri="{BB962C8B-B14F-4D97-AF65-F5344CB8AC3E}">
        <p14:creationId xmlns:p14="http://schemas.microsoft.com/office/powerpoint/2010/main" val="226796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9218" name="Resim 8" descr="C:\Users\9\Desktop\okul tanıtı foto\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9382" y="691122"/>
            <a:ext cx="7935868" cy="491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05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242" name="Resim 9" descr="C:\Users\9\Desktop\okul tanıtı foto\20200413_1418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790" y="1492276"/>
            <a:ext cx="7325173" cy="391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69817" y="1371600"/>
            <a:ext cx="2756263" cy="4154984"/>
          </a:xfrm>
          <a:prstGeom prst="rect">
            <a:avLst/>
          </a:prstGeom>
          <a:noFill/>
        </p:spPr>
        <p:txBody>
          <a:bodyPr wrap="square" rtlCol="0">
            <a:spAutoFit/>
          </a:bodyPr>
          <a:lstStyle/>
          <a:p>
            <a:r>
              <a:rPr lang="tr-TR" sz="2400" dirty="0" smtClean="0"/>
              <a:t>Okulumuzda İmam Hatip Meslek Dersleri başta olmak üzere farklı dini sosyal etkinlikler için de kullanıma uygun çok amaçlı bir meslek dersleri odası bulunmaktadır.   </a:t>
            </a:r>
            <a:endParaRPr lang="tr-TR" sz="2400" dirty="0"/>
          </a:p>
        </p:txBody>
      </p:sp>
      <p:sp>
        <p:nvSpPr>
          <p:cNvPr id="11" name="Metin kutusu 10"/>
          <p:cNvSpPr txBox="1"/>
          <p:nvPr/>
        </p:nvSpPr>
        <p:spPr>
          <a:xfrm>
            <a:off x="4514278" y="331464"/>
            <a:ext cx="5666196" cy="707886"/>
          </a:xfrm>
          <a:prstGeom prst="rect">
            <a:avLst/>
          </a:prstGeom>
          <a:noFill/>
        </p:spPr>
        <p:txBody>
          <a:bodyPr wrap="square" rtlCol="0">
            <a:spAutoFit/>
          </a:bodyPr>
          <a:lstStyle/>
          <a:p>
            <a:r>
              <a:rPr lang="tr-TR" sz="4000" dirty="0" smtClean="0">
                <a:solidFill>
                  <a:srgbClr val="FF0000"/>
                </a:solidFill>
              </a:rPr>
              <a:t>Meslek Dersleri Odası</a:t>
            </a:r>
            <a:endParaRPr lang="tr-TR" sz="4000" dirty="0">
              <a:solidFill>
                <a:srgbClr val="FF0000"/>
              </a:solidFill>
            </a:endParaRPr>
          </a:p>
        </p:txBody>
      </p:sp>
    </p:spTree>
    <p:extLst>
      <p:ext uri="{BB962C8B-B14F-4D97-AF65-F5344CB8AC3E}">
        <p14:creationId xmlns:p14="http://schemas.microsoft.com/office/powerpoint/2010/main" val="175005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 name="Resim 1"/>
          <p:cNvPicPr>
            <a:picLocks noChangeAspect="1"/>
          </p:cNvPicPr>
          <p:nvPr/>
        </p:nvPicPr>
        <p:blipFill>
          <a:blip r:embed="rId6"/>
          <a:stretch>
            <a:fillRect/>
          </a:stretch>
        </p:blipFill>
        <p:spPr>
          <a:xfrm>
            <a:off x="3291840" y="1274763"/>
            <a:ext cx="8055655" cy="3797542"/>
          </a:xfrm>
          <a:prstGeom prst="rect">
            <a:avLst/>
          </a:prstGeom>
        </p:spPr>
      </p:pic>
      <p:sp>
        <p:nvSpPr>
          <p:cNvPr id="10" name="Metin kutusu 9"/>
          <p:cNvSpPr txBox="1"/>
          <p:nvPr/>
        </p:nvSpPr>
        <p:spPr>
          <a:xfrm>
            <a:off x="4514278" y="331464"/>
            <a:ext cx="5666196" cy="707886"/>
          </a:xfrm>
          <a:prstGeom prst="rect">
            <a:avLst/>
          </a:prstGeom>
          <a:noFill/>
        </p:spPr>
        <p:txBody>
          <a:bodyPr wrap="square" rtlCol="0">
            <a:spAutoFit/>
          </a:bodyPr>
          <a:lstStyle/>
          <a:p>
            <a:r>
              <a:rPr lang="tr-TR" sz="4000" dirty="0" smtClean="0">
                <a:solidFill>
                  <a:srgbClr val="FF0000"/>
                </a:solidFill>
              </a:rPr>
              <a:t>Spor Salonu</a:t>
            </a:r>
            <a:endParaRPr lang="tr-TR" sz="4000" dirty="0">
              <a:solidFill>
                <a:srgbClr val="FF0000"/>
              </a:solidFill>
            </a:endParaRPr>
          </a:p>
        </p:txBody>
      </p:sp>
      <p:sp>
        <p:nvSpPr>
          <p:cNvPr id="3" name="Metin kutusu 2"/>
          <p:cNvSpPr txBox="1"/>
          <p:nvPr/>
        </p:nvSpPr>
        <p:spPr>
          <a:xfrm>
            <a:off x="378823" y="1672046"/>
            <a:ext cx="2857135" cy="3416320"/>
          </a:xfrm>
          <a:prstGeom prst="rect">
            <a:avLst/>
          </a:prstGeom>
          <a:noFill/>
        </p:spPr>
        <p:txBody>
          <a:bodyPr wrap="square" rtlCol="0">
            <a:spAutoFit/>
          </a:bodyPr>
          <a:lstStyle/>
          <a:p>
            <a:r>
              <a:rPr lang="tr-TR" sz="2400" dirty="0" smtClean="0"/>
              <a:t>Okulumuzun bünyesinde beden eğitimi derslerinin yanı sıra basketbol, voleybol vb. sportif faaliyetler için bir tane kapalı spor salonu bulunmaktadır.  </a:t>
            </a:r>
            <a:endParaRPr lang="tr-TR" sz="2400" dirty="0"/>
          </a:p>
        </p:txBody>
      </p:sp>
    </p:spTree>
    <p:extLst>
      <p:ext uri="{BB962C8B-B14F-4D97-AF65-F5344CB8AC3E}">
        <p14:creationId xmlns:p14="http://schemas.microsoft.com/office/powerpoint/2010/main" val="132948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 name="Resim 1"/>
          <p:cNvPicPr>
            <a:picLocks noChangeAspect="1"/>
          </p:cNvPicPr>
          <p:nvPr/>
        </p:nvPicPr>
        <p:blipFill>
          <a:blip r:embed="rId6"/>
          <a:stretch>
            <a:fillRect/>
          </a:stretch>
        </p:blipFill>
        <p:spPr>
          <a:xfrm>
            <a:off x="1225550" y="1150937"/>
            <a:ext cx="9067800" cy="4181475"/>
          </a:xfrm>
          <a:prstGeom prst="rect">
            <a:avLst/>
          </a:prstGeom>
        </p:spPr>
      </p:pic>
    </p:spTree>
    <p:extLst>
      <p:ext uri="{BB962C8B-B14F-4D97-AF65-F5344CB8AC3E}">
        <p14:creationId xmlns:p14="http://schemas.microsoft.com/office/powerpoint/2010/main" val="244187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378824" y="1358537"/>
            <a:ext cx="3566160" cy="4093428"/>
          </a:xfrm>
          <a:prstGeom prst="rect">
            <a:avLst/>
          </a:prstGeom>
          <a:noFill/>
        </p:spPr>
        <p:txBody>
          <a:bodyPr wrap="square" rtlCol="0">
            <a:spAutoFit/>
          </a:bodyPr>
          <a:lstStyle/>
          <a:p>
            <a:r>
              <a:rPr lang="tr-TR" sz="2000" dirty="0" smtClean="0"/>
              <a:t>Okulumuzun idari kadrosu müdür, müdür baş yardımcısı ve dört tane müdür yardımcısından oluşmaktadır.</a:t>
            </a:r>
          </a:p>
          <a:p>
            <a:r>
              <a:rPr lang="tr-TR" sz="2000" dirty="0" smtClean="0"/>
              <a:t>Okulumuzda kadrolu olarak 6 tane Türk Dili ve Edebiyatı, 7 tane İmam Hatip Meslek Dersleri, birer tane Fizik, Kimya, Biyoloji, Coğrafya, Tarih, İngilizce ve Rehber öğretmen olmak üzere 22 tane öğretmen görev yapmaktadır.</a:t>
            </a:r>
          </a:p>
        </p:txBody>
      </p:sp>
      <p:pic>
        <p:nvPicPr>
          <p:cNvPr id="11267" name="Resim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1665" y="1291681"/>
            <a:ext cx="7354997" cy="422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etin kutusu 11"/>
          <p:cNvSpPr txBox="1"/>
          <p:nvPr/>
        </p:nvSpPr>
        <p:spPr>
          <a:xfrm>
            <a:off x="4514278" y="331464"/>
            <a:ext cx="5666196" cy="707886"/>
          </a:xfrm>
          <a:prstGeom prst="rect">
            <a:avLst/>
          </a:prstGeom>
          <a:noFill/>
        </p:spPr>
        <p:txBody>
          <a:bodyPr wrap="square" rtlCol="0">
            <a:spAutoFit/>
          </a:bodyPr>
          <a:lstStyle/>
          <a:p>
            <a:r>
              <a:rPr lang="tr-TR" sz="4000" dirty="0" smtClean="0">
                <a:solidFill>
                  <a:srgbClr val="FF0000"/>
                </a:solidFill>
              </a:rPr>
              <a:t>Okul Kadromuz</a:t>
            </a:r>
            <a:endParaRPr lang="tr-TR" sz="4000" dirty="0">
              <a:solidFill>
                <a:srgbClr val="FF0000"/>
              </a:solidFill>
            </a:endParaRPr>
          </a:p>
        </p:txBody>
      </p:sp>
    </p:spTree>
    <p:extLst>
      <p:ext uri="{BB962C8B-B14F-4D97-AF65-F5344CB8AC3E}">
        <p14:creationId xmlns:p14="http://schemas.microsoft.com/office/powerpoint/2010/main" val="386954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163833" y="972512"/>
            <a:ext cx="4878070" cy="5262979"/>
          </a:xfrm>
          <a:prstGeom prst="rect">
            <a:avLst/>
          </a:prstGeom>
          <a:noFill/>
        </p:spPr>
        <p:txBody>
          <a:bodyPr wrap="square" rtlCol="0">
            <a:spAutoFit/>
          </a:bodyPr>
          <a:lstStyle/>
          <a:p>
            <a:r>
              <a:rPr lang="tr-TR" sz="2800" b="1" dirty="0" smtClean="0"/>
              <a:t>Okulumuzdaki LGS sınavıyla öğrenci alan Fen ve Sosyal Bilimler Programı en düşük puanları:</a:t>
            </a:r>
          </a:p>
          <a:p>
            <a:endParaRPr lang="tr-TR" sz="2800" b="1" dirty="0"/>
          </a:p>
          <a:p>
            <a:r>
              <a:rPr lang="tr-TR" sz="2800" b="1" dirty="0">
                <a:solidFill>
                  <a:srgbClr val="FF0000"/>
                </a:solidFill>
              </a:rPr>
              <a:t>2021/2022 </a:t>
            </a:r>
            <a:r>
              <a:rPr lang="tr-TR" sz="2800" b="1" dirty="0" smtClean="0">
                <a:solidFill>
                  <a:srgbClr val="FF0000"/>
                </a:solidFill>
              </a:rPr>
              <a:t>11. </a:t>
            </a:r>
            <a:r>
              <a:rPr lang="tr-TR" sz="2800" b="1" dirty="0">
                <a:solidFill>
                  <a:srgbClr val="FF0000"/>
                </a:solidFill>
              </a:rPr>
              <a:t>Sınıf </a:t>
            </a:r>
            <a:r>
              <a:rPr lang="tr-TR" sz="2800" b="1" dirty="0" smtClean="0"/>
              <a:t>313,9650 (30 Öğrenci)</a:t>
            </a:r>
            <a:endParaRPr lang="tr-TR" sz="2800" b="1" dirty="0"/>
          </a:p>
          <a:p>
            <a:r>
              <a:rPr lang="tr-TR" sz="2800" b="1" dirty="0">
                <a:solidFill>
                  <a:srgbClr val="FF0000"/>
                </a:solidFill>
              </a:rPr>
              <a:t>2022/2023 </a:t>
            </a:r>
            <a:r>
              <a:rPr lang="tr-TR" sz="2800" b="1" dirty="0" smtClean="0">
                <a:solidFill>
                  <a:srgbClr val="FF0000"/>
                </a:solidFill>
              </a:rPr>
              <a:t>10. </a:t>
            </a:r>
            <a:r>
              <a:rPr lang="tr-TR" sz="2800" b="1" dirty="0">
                <a:solidFill>
                  <a:srgbClr val="FF0000"/>
                </a:solidFill>
              </a:rPr>
              <a:t>Sınıf </a:t>
            </a:r>
            <a:r>
              <a:rPr lang="tr-TR" sz="2800" b="1" dirty="0" smtClean="0"/>
              <a:t>350,3292(30 öğrenci)</a:t>
            </a:r>
            <a:endParaRPr lang="tr-TR" sz="2800" b="1" dirty="0"/>
          </a:p>
          <a:p>
            <a:r>
              <a:rPr lang="tr-TR" sz="2800" b="1" dirty="0" smtClean="0">
                <a:solidFill>
                  <a:srgbClr val="C00000"/>
                </a:solidFill>
              </a:rPr>
              <a:t>2023/2024 </a:t>
            </a:r>
            <a:r>
              <a:rPr lang="tr-TR" sz="2800" b="1" dirty="0" smtClean="0"/>
              <a:t> 9. Sınıf 369,790(60 öğrenci)</a:t>
            </a:r>
            <a:endParaRPr lang="tr-TR" sz="2800" b="1" dirty="0"/>
          </a:p>
        </p:txBody>
      </p:sp>
      <p:pic>
        <p:nvPicPr>
          <p:cNvPr id="3" name="Resim 2"/>
          <p:cNvPicPr>
            <a:picLocks noChangeAspect="1"/>
          </p:cNvPicPr>
          <p:nvPr/>
        </p:nvPicPr>
        <p:blipFill>
          <a:blip r:embed="rId6"/>
          <a:stretch>
            <a:fillRect/>
          </a:stretch>
        </p:blipFill>
        <p:spPr>
          <a:xfrm>
            <a:off x="5334003" y="942587"/>
            <a:ext cx="6184897" cy="3552222"/>
          </a:xfrm>
          <a:prstGeom prst="rect">
            <a:avLst/>
          </a:prstGeom>
        </p:spPr>
      </p:pic>
    </p:spTree>
    <p:extLst>
      <p:ext uri="{BB962C8B-B14F-4D97-AF65-F5344CB8AC3E}">
        <p14:creationId xmlns:p14="http://schemas.microsoft.com/office/powerpoint/2010/main" val="4888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508181" y="1173552"/>
            <a:ext cx="10502537" cy="4031873"/>
          </a:xfrm>
          <a:prstGeom prst="rect">
            <a:avLst/>
          </a:prstGeom>
          <a:noFill/>
        </p:spPr>
        <p:txBody>
          <a:bodyPr wrap="square" rtlCol="0">
            <a:spAutoFit/>
          </a:bodyPr>
          <a:lstStyle/>
          <a:p>
            <a:pPr lvl="0"/>
            <a:r>
              <a:rPr lang="tr-TR" sz="3200" dirty="0">
                <a:solidFill>
                  <a:srgbClr val="FF0000"/>
                </a:solidFill>
              </a:rPr>
              <a:t>Anadolu İmam Hatip Lisesi </a:t>
            </a:r>
            <a:r>
              <a:rPr lang="tr-TR" sz="3200" dirty="0" smtClean="0">
                <a:solidFill>
                  <a:srgbClr val="FF0000"/>
                </a:solidFill>
              </a:rPr>
              <a:t>Programı</a:t>
            </a:r>
            <a:r>
              <a:rPr lang="tr-TR" sz="2800" dirty="0" smtClean="0">
                <a:solidFill>
                  <a:srgbClr val="FF0000"/>
                </a:solidFill>
              </a:rPr>
              <a:t>:</a:t>
            </a:r>
          </a:p>
          <a:p>
            <a:pPr lvl="0"/>
            <a:r>
              <a:rPr lang="tr-TR" sz="2800" dirty="0" smtClean="0"/>
              <a:t> </a:t>
            </a:r>
            <a:endParaRPr lang="tr-TR" sz="2800" dirty="0"/>
          </a:p>
          <a:p>
            <a:r>
              <a:rPr lang="tr-TR" sz="2800" dirty="0"/>
              <a:t>Okulumuzda adrese dayalı öğrenci alan bölümümüze </a:t>
            </a:r>
            <a:r>
              <a:rPr lang="tr-TR" sz="2800" dirty="0" smtClean="0"/>
              <a:t>2024/2025 </a:t>
            </a:r>
            <a:r>
              <a:rPr lang="tr-TR" sz="2800" dirty="0"/>
              <a:t>eğitim öğretim yılında </a:t>
            </a:r>
            <a:r>
              <a:rPr lang="tr-TR" sz="2800" dirty="0" smtClean="0"/>
              <a:t>80 </a:t>
            </a:r>
            <a:r>
              <a:rPr lang="tr-TR" sz="2800" dirty="0"/>
              <a:t>öğrenci alınacaktır. Bu bölümümüzde okuyan öğrencilerimiz </a:t>
            </a:r>
            <a:r>
              <a:rPr lang="tr-TR" sz="2800" dirty="0" smtClean="0"/>
              <a:t>ingilizce</a:t>
            </a:r>
            <a:r>
              <a:rPr lang="tr-TR" sz="2800" dirty="0"/>
              <a:t>,  tarih, coğrafya, Türk dili ve edebiyatı, felsefe, matematik, fizik, kimya, biyoloji derslerinin yanı sıra meslek dersleri (Kur’an-ı Kerim, Arapça, </a:t>
            </a:r>
            <a:r>
              <a:rPr lang="tr-TR" sz="2800" dirty="0" smtClean="0"/>
              <a:t>Hadis</a:t>
            </a:r>
            <a:r>
              <a:rPr lang="tr-TR" sz="2800" dirty="0"/>
              <a:t>, </a:t>
            </a:r>
            <a:r>
              <a:rPr lang="tr-TR" sz="2800" dirty="0" smtClean="0"/>
              <a:t>Tefsir</a:t>
            </a:r>
            <a:r>
              <a:rPr lang="tr-TR" sz="2800" dirty="0"/>
              <a:t>, </a:t>
            </a:r>
            <a:r>
              <a:rPr lang="tr-TR" sz="2800" dirty="0" smtClean="0"/>
              <a:t>Fıkıh</a:t>
            </a:r>
            <a:r>
              <a:rPr lang="tr-TR" sz="2800" dirty="0"/>
              <a:t>, </a:t>
            </a:r>
            <a:r>
              <a:rPr lang="tr-TR" sz="2800" dirty="0" smtClean="0"/>
              <a:t>Kelam, temel </a:t>
            </a:r>
            <a:r>
              <a:rPr lang="tr-TR" sz="2800" dirty="0"/>
              <a:t>dini bilgiler) derslerini görmektedir.</a:t>
            </a:r>
          </a:p>
          <a:p>
            <a:endParaRPr lang="tr-TR" sz="2800" dirty="0"/>
          </a:p>
        </p:txBody>
      </p:sp>
    </p:spTree>
    <p:extLst>
      <p:ext uri="{BB962C8B-B14F-4D97-AF65-F5344CB8AC3E}">
        <p14:creationId xmlns:p14="http://schemas.microsoft.com/office/powerpoint/2010/main" val="90291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718458" y="1358537"/>
            <a:ext cx="9784080" cy="4524315"/>
          </a:xfrm>
          <a:prstGeom prst="rect">
            <a:avLst/>
          </a:prstGeom>
          <a:noFill/>
        </p:spPr>
        <p:txBody>
          <a:bodyPr wrap="square" rtlCol="0">
            <a:spAutoFit/>
          </a:bodyPr>
          <a:lstStyle/>
          <a:p>
            <a:r>
              <a:rPr lang="tr-TR" sz="3200" dirty="0">
                <a:solidFill>
                  <a:srgbClr val="FF0000"/>
                </a:solidFill>
              </a:rPr>
              <a:t>Fen ve Sosyal Bilimler </a:t>
            </a:r>
            <a:r>
              <a:rPr lang="tr-TR" sz="3200" dirty="0" smtClean="0">
                <a:solidFill>
                  <a:srgbClr val="FF0000"/>
                </a:solidFill>
              </a:rPr>
              <a:t>Programı:</a:t>
            </a:r>
          </a:p>
          <a:p>
            <a:endParaRPr lang="tr-TR" sz="3200" dirty="0" smtClean="0">
              <a:solidFill>
                <a:srgbClr val="FF0000"/>
              </a:solidFill>
            </a:endParaRPr>
          </a:p>
          <a:p>
            <a:r>
              <a:rPr lang="tr-TR" sz="3200" dirty="0" smtClean="0"/>
              <a:t>2024/2025 </a:t>
            </a:r>
            <a:r>
              <a:rPr lang="tr-TR" sz="3200" dirty="0"/>
              <a:t>eğitim öğretim yılında LGS puanı ile </a:t>
            </a:r>
            <a:r>
              <a:rPr lang="tr-TR" sz="3200" dirty="0" smtClean="0"/>
              <a:t>60 </a:t>
            </a:r>
            <a:r>
              <a:rPr lang="tr-TR" sz="3200" dirty="0"/>
              <a:t>öğrenci alınacaktır. </a:t>
            </a:r>
            <a:endParaRPr lang="tr-TR" sz="3200" dirty="0" smtClean="0"/>
          </a:p>
          <a:p>
            <a:r>
              <a:rPr lang="tr-TR" sz="3200" dirty="0" smtClean="0"/>
              <a:t>Bu </a:t>
            </a:r>
            <a:r>
              <a:rPr lang="tr-TR" sz="3200" dirty="0"/>
              <a:t>bölümde okuyan öğrencilerimize </a:t>
            </a:r>
            <a:r>
              <a:rPr lang="tr-TR" sz="3200" dirty="0" smtClean="0"/>
              <a:t>İmam Hatip Lisesi eğitimi yanında sayısal derslerde fen </a:t>
            </a:r>
            <a:r>
              <a:rPr lang="tr-TR" sz="3200" dirty="0"/>
              <a:t>lisesi müfredatı uygulanmaktadır</a:t>
            </a:r>
            <a:r>
              <a:rPr lang="tr-TR" sz="3200" dirty="0" smtClean="0"/>
              <a:t>.</a:t>
            </a:r>
          </a:p>
          <a:p>
            <a:endParaRPr lang="tr-TR" sz="3200" dirty="0">
              <a:effectLst/>
            </a:endParaRPr>
          </a:p>
          <a:p>
            <a:endParaRPr lang="tr-TR" sz="3200" dirty="0">
              <a:effectLst/>
            </a:endParaRPr>
          </a:p>
        </p:txBody>
      </p:sp>
    </p:spTree>
    <p:extLst>
      <p:ext uri="{BB962C8B-B14F-4D97-AF65-F5344CB8AC3E}">
        <p14:creationId xmlns:p14="http://schemas.microsoft.com/office/powerpoint/2010/main" val="318293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52" name="Google Shape;252;p39"/>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53" name="Google Shape;253;p39"/>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54" name="Google Shape;254;p39"/>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55" name="Google Shape;255;p39"/>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56" name="Google Shape;256;p39"/>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7" name="Google Shape;257;p39"/>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195943" y="1273794"/>
            <a:ext cx="5773783" cy="4247317"/>
          </a:xfrm>
          <a:prstGeom prst="rect">
            <a:avLst/>
          </a:prstGeom>
          <a:noFill/>
        </p:spPr>
        <p:txBody>
          <a:bodyPr wrap="square" rtlCol="0">
            <a:spAutoFit/>
          </a:bodyPr>
          <a:lstStyle/>
          <a:p>
            <a:r>
              <a:rPr lang="tr-TR" sz="3000" dirty="0">
                <a:latin typeface="+mn-lt"/>
              </a:rPr>
              <a:t>Okulumuz, 2016-2017 eğitim öğretim yılında </a:t>
            </a:r>
            <a:r>
              <a:rPr lang="tr-TR" sz="3000" dirty="0" smtClean="0">
                <a:latin typeface="+mn-lt"/>
              </a:rPr>
              <a:t> </a:t>
            </a:r>
            <a:r>
              <a:rPr lang="tr-TR" sz="3000" dirty="0" err="1" smtClean="0">
                <a:latin typeface="+mn-lt"/>
              </a:rPr>
              <a:t>Fenertepe</a:t>
            </a:r>
            <a:r>
              <a:rPr lang="tr-TR" sz="3000" dirty="0" smtClean="0">
                <a:latin typeface="+mn-lt"/>
              </a:rPr>
              <a:t> </a:t>
            </a:r>
            <a:r>
              <a:rPr lang="tr-TR" sz="3000" dirty="0">
                <a:latin typeface="+mn-lt"/>
              </a:rPr>
              <a:t>Cad. No:17 deki kendi binasında kurucu müdürümüz Fatih DURĞUT yönetiminde "TOKİ Aliya İzzetbegoviç Anadolu İmam Hatip Lisesi" adıyla eğitim öğretime başlamıştır.</a:t>
            </a:r>
          </a:p>
          <a:p>
            <a:endParaRPr lang="tr-TR" sz="3000" dirty="0"/>
          </a:p>
        </p:txBody>
      </p:sp>
      <p:sp>
        <p:nvSpPr>
          <p:cNvPr id="3" name="Metin kutusu 2"/>
          <p:cNvSpPr txBox="1"/>
          <p:nvPr/>
        </p:nvSpPr>
        <p:spPr>
          <a:xfrm>
            <a:off x="2814977" y="198676"/>
            <a:ext cx="8010979" cy="707886"/>
          </a:xfrm>
          <a:prstGeom prst="rect">
            <a:avLst/>
          </a:prstGeom>
          <a:noFill/>
        </p:spPr>
        <p:txBody>
          <a:bodyPr wrap="square" rtlCol="0">
            <a:spAutoFit/>
          </a:bodyPr>
          <a:lstStyle/>
          <a:p>
            <a:r>
              <a:rPr lang="tr-TR" sz="4000" dirty="0" smtClean="0">
                <a:solidFill>
                  <a:srgbClr val="FF0000"/>
                </a:solidFill>
              </a:rPr>
              <a:t>TOKİ Aliya İzzetbegoviç AİHL</a:t>
            </a:r>
            <a:endParaRPr lang="tr-TR" sz="4000" dirty="0">
              <a:solidFill>
                <a:srgbClr val="FF0000"/>
              </a:solidFill>
            </a:endParaRPr>
          </a:p>
        </p:txBody>
      </p:sp>
      <p:pic>
        <p:nvPicPr>
          <p:cNvPr id="4" name="Resim 3"/>
          <p:cNvPicPr>
            <a:picLocks noChangeAspect="1"/>
          </p:cNvPicPr>
          <p:nvPr/>
        </p:nvPicPr>
        <p:blipFill>
          <a:blip r:embed="rId6"/>
          <a:stretch>
            <a:fillRect/>
          </a:stretch>
        </p:blipFill>
        <p:spPr>
          <a:xfrm>
            <a:off x="6140450" y="1658167"/>
            <a:ext cx="5014270" cy="36837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867410" y="1023838"/>
            <a:ext cx="9784080" cy="4462760"/>
          </a:xfrm>
          <a:prstGeom prst="rect">
            <a:avLst/>
          </a:prstGeom>
          <a:noFill/>
        </p:spPr>
        <p:txBody>
          <a:bodyPr wrap="square" rtlCol="0">
            <a:spAutoFit/>
          </a:bodyPr>
          <a:lstStyle/>
          <a:p>
            <a:r>
              <a:rPr lang="tr-TR" sz="3200" dirty="0">
                <a:solidFill>
                  <a:srgbClr val="FF0000"/>
                </a:solidFill>
              </a:rPr>
              <a:t>S</a:t>
            </a:r>
            <a:r>
              <a:rPr lang="tr-TR" sz="3200" dirty="0" smtClean="0">
                <a:solidFill>
                  <a:srgbClr val="FF0000"/>
                </a:solidFill>
              </a:rPr>
              <a:t>por Programı:</a:t>
            </a:r>
          </a:p>
          <a:p>
            <a:endParaRPr lang="tr-TR" sz="2800" dirty="0" smtClean="0"/>
          </a:p>
          <a:p>
            <a:r>
              <a:rPr lang="tr-TR" sz="2800" dirty="0" smtClean="0"/>
              <a:t>Bu </a:t>
            </a:r>
            <a:r>
              <a:rPr lang="tr-TR" sz="2800" dirty="0"/>
              <a:t>bölümümüze yetenek sınavı ile </a:t>
            </a:r>
            <a:r>
              <a:rPr lang="tr-TR" sz="2800" dirty="0" smtClean="0"/>
              <a:t>2024/2025 </a:t>
            </a:r>
            <a:r>
              <a:rPr lang="tr-TR" sz="2800" dirty="0"/>
              <a:t>eğitim öğretim yılında </a:t>
            </a:r>
            <a:r>
              <a:rPr lang="tr-TR" sz="2800" b="1" u="sng" dirty="0" smtClean="0"/>
              <a:t>yetenek sınavıyla </a:t>
            </a:r>
            <a:r>
              <a:rPr lang="tr-TR" sz="2800" dirty="0" smtClean="0"/>
              <a:t>30 </a:t>
            </a:r>
            <a:r>
              <a:rPr lang="tr-TR" sz="2800" dirty="0"/>
              <a:t>öğrenci alınacaktır. </a:t>
            </a:r>
            <a:endParaRPr lang="tr-TR" sz="2800" dirty="0" smtClean="0"/>
          </a:p>
          <a:p>
            <a:r>
              <a:rPr lang="tr-TR" sz="2800" dirty="0" smtClean="0"/>
              <a:t>Bu </a:t>
            </a:r>
            <a:r>
              <a:rPr lang="tr-TR" sz="2800" dirty="0"/>
              <a:t>bölümümüzün öğrenci alımları takvimi okulumuz internet sitesinde ilan edilmektedir. </a:t>
            </a:r>
            <a:endParaRPr lang="tr-TR" sz="2800" dirty="0" smtClean="0"/>
          </a:p>
          <a:p>
            <a:r>
              <a:rPr lang="tr-TR" sz="2800" dirty="0" smtClean="0"/>
              <a:t>İmam Hatip Lisesi Eğitimi Yanında Bu </a:t>
            </a:r>
            <a:r>
              <a:rPr lang="tr-TR" sz="2800" dirty="0"/>
              <a:t>bölümde okuyan öğrencilerimiz 9. Sınıfta 6. Saat, 10. Sınıfta </a:t>
            </a:r>
            <a:r>
              <a:rPr lang="tr-TR" sz="2800" dirty="0" smtClean="0"/>
              <a:t>5 </a:t>
            </a:r>
            <a:r>
              <a:rPr lang="tr-TR" sz="2800" dirty="0"/>
              <a:t>saat, 11. Sınıfta 18 saat, 12. Sınıfta 20 saat spor alanında seçmeli ve uygulamalı dersler almaktadır.</a:t>
            </a:r>
            <a:endParaRPr lang="tr-TR" sz="2800" dirty="0">
              <a:effectLst/>
            </a:endParaRPr>
          </a:p>
        </p:txBody>
      </p:sp>
    </p:spTree>
    <p:extLst>
      <p:ext uri="{BB962C8B-B14F-4D97-AF65-F5344CB8AC3E}">
        <p14:creationId xmlns:p14="http://schemas.microsoft.com/office/powerpoint/2010/main" val="217095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977900" y="974712"/>
            <a:ext cx="9784080" cy="4154984"/>
          </a:xfrm>
          <a:prstGeom prst="rect">
            <a:avLst/>
          </a:prstGeom>
          <a:noFill/>
        </p:spPr>
        <p:txBody>
          <a:bodyPr wrap="square" rtlCol="0">
            <a:spAutoFit/>
          </a:bodyPr>
          <a:lstStyle/>
          <a:p>
            <a:r>
              <a:rPr lang="tr-TR" sz="2200" dirty="0" smtClean="0"/>
              <a:t>2021-2022 eğitim öğretim yılında okulumuzdan </a:t>
            </a:r>
            <a:r>
              <a:rPr lang="tr-TR" sz="2200" dirty="0"/>
              <a:t>mezun olan öğrencilerimizin üniversiteye yerleşme oranı %63’tür</a:t>
            </a:r>
            <a:r>
              <a:rPr lang="tr-TR" sz="2200" dirty="0" smtClean="0"/>
              <a:t>. </a:t>
            </a:r>
          </a:p>
          <a:p>
            <a:endParaRPr lang="tr-TR" sz="2200" dirty="0" smtClean="0"/>
          </a:p>
          <a:p>
            <a:r>
              <a:rPr lang="tr-TR" sz="2200" dirty="0" smtClean="0"/>
              <a:t>Öğrencilerimizin yerleştiği bazı temel bölümler:</a:t>
            </a:r>
          </a:p>
          <a:p>
            <a:r>
              <a:rPr lang="tr-TR" sz="2200" dirty="0" smtClean="0"/>
              <a:t>İlahiyat</a:t>
            </a:r>
          </a:p>
          <a:p>
            <a:r>
              <a:rPr lang="tr-TR" sz="2200" dirty="0" smtClean="0"/>
              <a:t>Fen Edebiyat Fakülteleri</a:t>
            </a:r>
          </a:p>
          <a:p>
            <a:r>
              <a:rPr lang="tr-TR" sz="2200" dirty="0"/>
              <a:t>Tıp </a:t>
            </a:r>
            <a:r>
              <a:rPr lang="tr-TR" sz="2200" dirty="0" smtClean="0"/>
              <a:t>Fakültesi</a:t>
            </a:r>
            <a:endParaRPr lang="tr-TR" sz="2200" dirty="0"/>
          </a:p>
          <a:p>
            <a:r>
              <a:rPr lang="tr-TR" sz="2200" dirty="0" smtClean="0"/>
              <a:t>Mühendislik Fakülteleri  </a:t>
            </a:r>
          </a:p>
          <a:p>
            <a:r>
              <a:rPr lang="tr-TR" sz="2200" dirty="0" smtClean="0"/>
              <a:t>Beden Eğitimi</a:t>
            </a:r>
          </a:p>
          <a:p>
            <a:r>
              <a:rPr lang="tr-TR" sz="2200" dirty="0" smtClean="0"/>
              <a:t>Radyo </a:t>
            </a:r>
            <a:r>
              <a:rPr lang="tr-TR" sz="2200" dirty="0"/>
              <a:t>televizyon </a:t>
            </a:r>
            <a:r>
              <a:rPr lang="tr-TR" sz="2200" dirty="0" smtClean="0"/>
              <a:t>sinema</a:t>
            </a:r>
            <a:endParaRPr lang="tr-TR" sz="2200" dirty="0"/>
          </a:p>
          <a:p>
            <a:r>
              <a:rPr lang="tr-TR" sz="2200" dirty="0"/>
              <a:t>Sağlık Sektörü (Anestezi, Tıbbi Dokümantasyon,fizyoterapi,ağızve diş sağlığı</a:t>
            </a:r>
            <a:r>
              <a:rPr lang="tr-TR" sz="2200" dirty="0" smtClean="0"/>
              <a:t>) </a:t>
            </a:r>
          </a:p>
        </p:txBody>
      </p:sp>
      <p:sp>
        <p:nvSpPr>
          <p:cNvPr id="3" name="Metin kutusu 2"/>
          <p:cNvSpPr txBox="1"/>
          <p:nvPr/>
        </p:nvSpPr>
        <p:spPr>
          <a:xfrm>
            <a:off x="3827156" y="215724"/>
            <a:ext cx="4626588" cy="584775"/>
          </a:xfrm>
          <a:prstGeom prst="rect">
            <a:avLst/>
          </a:prstGeom>
          <a:noFill/>
        </p:spPr>
        <p:txBody>
          <a:bodyPr wrap="none" rtlCol="0">
            <a:spAutoFit/>
          </a:bodyPr>
          <a:lstStyle/>
          <a:p>
            <a:r>
              <a:rPr lang="tr-TR" sz="3200" dirty="0" smtClean="0">
                <a:solidFill>
                  <a:srgbClr val="FF0000"/>
                </a:solidFill>
              </a:rPr>
              <a:t>Üniversiteye Yerleştirme</a:t>
            </a:r>
            <a:endParaRPr lang="tr-TR" sz="3200" dirty="0">
              <a:solidFill>
                <a:srgbClr val="FF0000"/>
              </a:solidFill>
            </a:endParaRPr>
          </a:p>
        </p:txBody>
      </p:sp>
    </p:spTree>
    <p:extLst>
      <p:ext uri="{BB962C8B-B14F-4D97-AF65-F5344CB8AC3E}">
        <p14:creationId xmlns:p14="http://schemas.microsoft.com/office/powerpoint/2010/main" val="177608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486410" y="2190678"/>
            <a:ext cx="9784080" cy="1569660"/>
          </a:xfrm>
          <a:prstGeom prst="rect">
            <a:avLst/>
          </a:prstGeom>
          <a:noFill/>
        </p:spPr>
        <p:txBody>
          <a:bodyPr wrap="square" rtlCol="0">
            <a:spAutoFit/>
          </a:bodyPr>
          <a:lstStyle/>
          <a:p>
            <a:r>
              <a:rPr lang="tr-TR" sz="3200" dirty="0" smtClean="0">
                <a:solidFill>
                  <a:srgbClr val="FF0000"/>
                </a:solidFill>
              </a:rPr>
              <a:t> </a:t>
            </a:r>
            <a:endParaRPr lang="tr-TR" sz="3200" dirty="0" smtClean="0"/>
          </a:p>
          <a:p>
            <a:endParaRPr lang="tr-TR" sz="3200" dirty="0">
              <a:effectLst/>
            </a:endParaRPr>
          </a:p>
          <a:p>
            <a:endParaRPr lang="tr-TR" sz="3200" dirty="0">
              <a:effectLst/>
            </a:endParaRPr>
          </a:p>
        </p:txBody>
      </p:sp>
      <p:sp>
        <p:nvSpPr>
          <p:cNvPr id="3" name="Metin kutusu 2"/>
          <p:cNvSpPr txBox="1"/>
          <p:nvPr/>
        </p:nvSpPr>
        <p:spPr>
          <a:xfrm>
            <a:off x="888274" y="1567543"/>
            <a:ext cx="10241280" cy="4401205"/>
          </a:xfrm>
          <a:prstGeom prst="rect">
            <a:avLst/>
          </a:prstGeom>
          <a:noFill/>
        </p:spPr>
        <p:txBody>
          <a:bodyPr wrap="square" rtlCol="0">
            <a:spAutoFit/>
          </a:bodyPr>
          <a:lstStyle/>
          <a:p>
            <a:r>
              <a:rPr lang="tr-TR" sz="2800" dirty="0" smtClean="0"/>
              <a:t>Okulumuzda TUBİTAK projelerine ağırlık verilmektedir.</a:t>
            </a:r>
          </a:p>
          <a:p>
            <a:r>
              <a:rPr lang="tr-TR" sz="2800" dirty="0" smtClean="0"/>
              <a:t>2020-2021 eğitim öğretim yılında </a:t>
            </a:r>
            <a:r>
              <a:rPr lang="tr-TR" sz="2800" b="1" u="sng" dirty="0" smtClean="0"/>
              <a:t>11 proje</a:t>
            </a:r>
          </a:p>
          <a:p>
            <a:r>
              <a:rPr lang="tr-TR" sz="2800" dirty="0" smtClean="0"/>
              <a:t>2021-2022 eğitim öğretim yılında </a:t>
            </a:r>
            <a:r>
              <a:rPr lang="tr-TR" sz="2800" b="1" u="sng" dirty="0" smtClean="0"/>
              <a:t>10 proje</a:t>
            </a:r>
          </a:p>
          <a:p>
            <a:r>
              <a:rPr lang="tr-TR" sz="2800" dirty="0" smtClean="0"/>
              <a:t>2022-2023  eğitim öğretim yılı için </a:t>
            </a:r>
            <a:r>
              <a:rPr lang="tr-TR" sz="2800" b="1" u="sng" dirty="0" smtClean="0"/>
              <a:t>30 proje </a:t>
            </a:r>
            <a:r>
              <a:rPr lang="tr-TR" sz="2800" dirty="0" smtClean="0"/>
              <a:t>TUBİTAK’a ön değerlendirme için  sunuldu ve kabul edilerek Aralık ayında sergisi yapıldı.</a:t>
            </a:r>
          </a:p>
          <a:p>
            <a:r>
              <a:rPr lang="tr-TR" sz="2800" dirty="0" smtClean="0"/>
              <a:t>İnsansız denizaltı projemiz kabul edildi.</a:t>
            </a:r>
          </a:p>
          <a:p>
            <a:r>
              <a:rPr lang="tr-TR" sz="2800" dirty="0" smtClean="0"/>
              <a:t>e- twinning 10 ülke ile ortaklaşa yaptığımız projede uluslarası alanda derece alındı</a:t>
            </a:r>
          </a:p>
          <a:p>
            <a:endParaRPr lang="tr-TR" sz="2800" dirty="0"/>
          </a:p>
        </p:txBody>
      </p:sp>
      <p:sp>
        <p:nvSpPr>
          <p:cNvPr id="5" name="Metin kutusu 4"/>
          <p:cNvSpPr txBox="1"/>
          <p:nvPr/>
        </p:nvSpPr>
        <p:spPr>
          <a:xfrm>
            <a:off x="4402183" y="418246"/>
            <a:ext cx="4558937" cy="646331"/>
          </a:xfrm>
          <a:prstGeom prst="rect">
            <a:avLst/>
          </a:prstGeom>
          <a:noFill/>
        </p:spPr>
        <p:txBody>
          <a:bodyPr wrap="square" rtlCol="0">
            <a:spAutoFit/>
          </a:bodyPr>
          <a:lstStyle/>
          <a:p>
            <a:r>
              <a:rPr lang="tr-TR" sz="3600" dirty="0" smtClean="0">
                <a:solidFill>
                  <a:srgbClr val="FF0000"/>
                </a:solidFill>
              </a:rPr>
              <a:t>Projeler</a:t>
            </a:r>
            <a:endParaRPr lang="tr-TR" sz="3600" dirty="0">
              <a:solidFill>
                <a:srgbClr val="FF0000"/>
              </a:solidFill>
            </a:endParaRPr>
          </a:p>
        </p:txBody>
      </p:sp>
    </p:spTree>
    <p:extLst>
      <p:ext uri="{BB962C8B-B14F-4D97-AF65-F5344CB8AC3E}">
        <p14:creationId xmlns:p14="http://schemas.microsoft.com/office/powerpoint/2010/main" val="8036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546100" y="1563854"/>
            <a:ext cx="9784080" cy="3108543"/>
          </a:xfrm>
          <a:prstGeom prst="rect">
            <a:avLst/>
          </a:prstGeom>
          <a:noFill/>
        </p:spPr>
        <p:txBody>
          <a:bodyPr wrap="square" rtlCol="0">
            <a:spAutoFit/>
          </a:bodyPr>
          <a:lstStyle/>
          <a:p>
            <a:r>
              <a:rPr lang="tr-TR" sz="2800" dirty="0" smtClean="0">
                <a:solidFill>
                  <a:srgbClr val="FF0000"/>
                </a:solidFill>
              </a:rPr>
              <a:t> </a:t>
            </a:r>
            <a:endParaRPr lang="tr-TR" sz="2800" dirty="0" smtClean="0"/>
          </a:p>
          <a:p>
            <a:endParaRPr lang="tr-TR" sz="2800" dirty="0">
              <a:effectLst/>
            </a:endParaRPr>
          </a:p>
          <a:p>
            <a:r>
              <a:rPr lang="tr-TR" sz="2800" dirty="0" smtClean="0">
                <a:effectLst/>
              </a:rPr>
              <a:t>2022-2023 eğitim öğretim döneminde </a:t>
            </a:r>
            <a:r>
              <a:rPr lang="tr-TR" sz="2800" b="1" u="sng" dirty="0" smtClean="0">
                <a:effectLst/>
              </a:rPr>
              <a:t>eTwinning</a:t>
            </a:r>
            <a:r>
              <a:rPr lang="tr-TR" sz="2800" dirty="0" smtClean="0">
                <a:effectLst/>
              </a:rPr>
              <a:t>  tarafında 10 ülke ile ortaklaşa yaptığımız 1 tane projemiz kabul edildi:</a:t>
            </a:r>
          </a:p>
          <a:p>
            <a:endParaRPr lang="tr-TR" sz="2800" dirty="0" smtClean="0">
              <a:effectLst/>
            </a:endParaRPr>
          </a:p>
          <a:p>
            <a:r>
              <a:rPr lang="tr-TR" sz="2800" b="1" dirty="0" smtClean="0"/>
              <a:t> </a:t>
            </a:r>
            <a:r>
              <a:rPr lang="tr-TR" sz="2800" b="1" dirty="0" err="1" smtClean="0"/>
              <a:t>Peaceful</a:t>
            </a:r>
            <a:r>
              <a:rPr lang="tr-TR" sz="2800" b="1" dirty="0" smtClean="0"/>
              <a:t> </a:t>
            </a:r>
            <a:r>
              <a:rPr lang="tr-TR" sz="2800" b="1" dirty="0" err="1" smtClean="0"/>
              <a:t>Teenagers</a:t>
            </a:r>
            <a:r>
              <a:rPr lang="tr-TR" sz="2800" b="1" dirty="0" smtClean="0"/>
              <a:t> </a:t>
            </a:r>
            <a:r>
              <a:rPr lang="tr-TR" sz="2800" b="1" dirty="0" err="1" smtClean="0"/>
              <a:t>With</a:t>
            </a:r>
            <a:r>
              <a:rPr lang="tr-TR" sz="2800" b="1" dirty="0" smtClean="0"/>
              <a:t> </a:t>
            </a:r>
            <a:r>
              <a:rPr lang="tr-TR" sz="2800" b="1" dirty="0" err="1" smtClean="0"/>
              <a:t>Healthy</a:t>
            </a:r>
            <a:r>
              <a:rPr lang="tr-TR" sz="2800" b="1" dirty="0" smtClean="0"/>
              <a:t> Body</a:t>
            </a:r>
          </a:p>
          <a:p>
            <a:endParaRPr lang="tr-TR" sz="2800" b="1" dirty="0">
              <a:effectLst/>
            </a:endParaRPr>
          </a:p>
        </p:txBody>
      </p:sp>
      <p:sp>
        <p:nvSpPr>
          <p:cNvPr id="3" name="Metin kutusu 2"/>
          <p:cNvSpPr txBox="1"/>
          <p:nvPr/>
        </p:nvSpPr>
        <p:spPr>
          <a:xfrm>
            <a:off x="3435531" y="757646"/>
            <a:ext cx="7354389" cy="584775"/>
          </a:xfrm>
          <a:prstGeom prst="rect">
            <a:avLst/>
          </a:prstGeom>
          <a:noFill/>
        </p:spPr>
        <p:txBody>
          <a:bodyPr wrap="square" rtlCol="0">
            <a:spAutoFit/>
          </a:bodyPr>
          <a:lstStyle/>
          <a:p>
            <a:r>
              <a:rPr lang="tr-TR" sz="3200" dirty="0" smtClean="0">
                <a:solidFill>
                  <a:srgbClr val="FF0000"/>
                </a:solidFill>
              </a:rPr>
              <a:t>Uluslararası Projeler</a:t>
            </a:r>
            <a:endParaRPr lang="tr-TR" sz="3200" dirty="0">
              <a:solidFill>
                <a:srgbClr val="FF0000"/>
              </a:solidFill>
            </a:endParaRPr>
          </a:p>
        </p:txBody>
      </p:sp>
    </p:spTree>
    <p:extLst>
      <p:ext uri="{BB962C8B-B14F-4D97-AF65-F5344CB8AC3E}">
        <p14:creationId xmlns:p14="http://schemas.microsoft.com/office/powerpoint/2010/main" val="4082180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731520" y="1931057"/>
            <a:ext cx="9784080" cy="2677656"/>
          </a:xfrm>
          <a:prstGeom prst="rect">
            <a:avLst/>
          </a:prstGeom>
          <a:noFill/>
        </p:spPr>
        <p:txBody>
          <a:bodyPr wrap="square" rtlCol="0">
            <a:spAutoFit/>
          </a:bodyPr>
          <a:lstStyle/>
          <a:p>
            <a:r>
              <a:rPr lang="tr-TR" sz="2800" dirty="0">
                <a:solidFill>
                  <a:schemeClr val="tx1"/>
                </a:solidFill>
              </a:rPr>
              <a:t>5/7 Aralık 2022 İstanbul geneli liselerin katıldığı Genç Grekoromen Güreş  Şampiyonasında Sporcularımız Takım halinde İstanbul şampiyonu oldular. </a:t>
            </a:r>
            <a:endParaRPr lang="tr-TR" sz="2800" dirty="0" smtClean="0">
              <a:solidFill>
                <a:schemeClr val="tx1"/>
              </a:solidFill>
            </a:endParaRPr>
          </a:p>
          <a:p>
            <a:endParaRPr lang="tr-TR" sz="2800" dirty="0" smtClean="0">
              <a:solidFill>
                <a:schemeClr val="tx1"/>
              </a:solidFill>
            </a:endParaRPr>
          </a:p>
          <a:p>
            <a:r>
              <a:rPr lang="tr-TR" sz="2800" dirty="0">
                <a:solidFill>
                  <a:schemeClr val="tx1"/>
                </a:solidFill>
              </a:rPr>
              <a:t>10 Mart 2023 Badminton ilçe 1. </a:t>
            </a:r>
            <a:r>
              <a:rPr lang="tr-TR" sz="2800" dirty="0" smtClean="0">
                <a:solidFill>
                  <a:schemeClr val="tx1"/>
                </a:solidFill>
              </a:rPr>
              <a:t>ve </a:t>
            </a:r>
            <a:r>
              <a:rPr lang="tr-TR" sz="2800" dirty="0">
                <a:solidFill>
                  <a:schemeClr val="tx1"/>
                </a:solidFill>
              </a:rPr>
              <a:t>2.liği</a:t>
            </a:r>
          </a:p>
          <a:p>
            <a:endParaRPr lang="tr-TR" sz="2800" dirty="0">
              <a:solidFill>
                <a:schemeClr val="tx1"/>
              </a:solidFill>
            </a:endParaRPr>
          </a:p>
        </p:txBody>
      </p:sp>
      <p:sp>
        <p:nvSpPr>
          <p:cNvPr id="4" name="Metin kutusu 3"/>
          <p:cNvSpPr txBox="1"/>
          <p:nvPr/>
        </p:nvSpPr>
        <p:spPr>
          <a:xfrm>
            <a:off x="3857534" y="477829"/>
            <a:ext cx="6335486" cy="584775"/>
          </a:xfrm>
          <a:prstGeom prst="rect">
            <a:avLst/>
          </a:prstGeom>
          <a:noFill/>
        </p:spPr>
        <p:txBody>
          <a:bodyPr wrap="square" rtlCol="0">
            <a:spAutoFit/>
          </a:bodyPr>
          <a:lstStyle/>
          <a:p>
            <a:r>
              <a:rPr lang="tr-TR" sz="3200" dirty="0" smtClean="0">
                <a:solidFill>
                  <a:srgbClr val="FF0000"/>
                </a:solidFill>
              </a:rPr>
              <a:t>Sportif Başarılar</a:t>
            </a:r>
            <a:endParaRPr lang="tr-TR" sz="3200" dirty="0">
              <a:solidFill>
                <a:srgbClr val="FF0000"/>
              </a:solidFill>
            </a:endParaRPr>
          </a:p>
        </p:txBody>
      </p:sp>
    </p:spTree>
    <p:extLst>
      <p:ext uri="{BB962C8B-B14F-4D97-AF65-F5344CB8AC3E}">
        <p14:creationId xmlns:p14="http://schemas.microsoft.com/office/powerpoint/2010/main" val="71999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718458" y="1358537"/>
            <a:ext cx="9784080" cy="4031873"/>
          </a:xfrm>
          <a:prstGeom prst="rect">
            <a:avLst/>
          </a:prstGeom>
          <a:noFill/>
        </p:spPr>
        <p:txBody>
          <a:bodyPr wrap="square" rtlCol="0">
            <a:spAutoFit/>
          </a:bodyPr>
          <a:lstStyle/>
          <a:p>
            <a:r>
              <a:rPr lang="tr-TR" sz="1600" dirty="0"/>
              <a:t>30.10.2021 Alihan BEREKET, U 15 Grekoromen Güreş müsabakalarında Küçük Yıldızlar 85 kg da Balkan Şampiyonu olmuştur</a:t>
            </a:r>
            <a:r>
              <a:rPr lang="tr-TR" sz="1600" dirty="0" smtClean="0"/>
              <a:t>.</a:t>
            </a:r>
          </a:p>
          <a:p>
            <a:r>
              <a:rPr lang="tr-TR" sz="1600" dirty="0"/>
              <a:t>5/7 Aralık 2022 İstanbul geneli liselerin katıldığı Genç Grekoromen Güreş  Şampiyonasında öğrencimiz 80 Kg da Muhammet Emir ÖZDEN 1. Olmuştur.</a:t>
            </a:r>
          </a:p>
          <a:p>
            <a:r>
              <a:rPr lang="tr-TR" sz="1600" dirty="0"/>
              <a:t>5/7 Aralık 2022 İstanbul geneli liselerin katıldığı Genç Grekoromen Güreş  Şampiyonasında öğrencimiz</a:t>
            </a:r>
          </a:p>
          <a:p>
            <a:r>
              <a:rPr lang="tr-TR" sz="1600" dirty="0"/>
              <a:t>İsmail BEREKET 65 kg da 1. Oldu.</a:t>
            </a:r>
          </a:p>
          <a:p>
            <a:r>
              <a:rPr lang="tr-TR" sz="1600" dirty="0"/>
              <a:t>5/7 Aralık 2022 İstanbul geneli liselerin katıldığı Genç Grekoromen Güreş  Şampiyonasında öğrencimiz</a:t>
            </a:r>
          </a:p>
          <a:p>
            <a:r>
              <a:rPr lang="tr-TR" sz="1600" dirty="0" err="1"/>
              <a:t>Magomed</a:t>
            </a:r>
            <a:r>
              <a:rPr lang="tr-TR" sz="1600" dirty="0"/>
              <a:t> ELDİEV  60kg da 2. Oldu.</a:t>
            </a:r>
          </a:p>
          <a:p>
            <a:r>
              <a:rPr lang="tr-TR" sz="1600" dirty="0"/>
              <a:t>5/7 Aralık 2022 İstanbul geneli liselerin katıldığı Genç Grekoromen Güreş  Şampiyonasında öğrencimiz</a:t>
            </a:r>
          </a:p>
          <a:p>
            <a:r>
              <a:rPr lang="tr-TR" sz="1600" dirty="0"/>
              <a:t>Talha GECÜ 110 kg da 2. Oldu.</a:t>
            </a:r>
          </a:p>
          <a:p>
            <a:r>
              <a:rPr lang="tr-TR" sz="1600" dirty="0"/>
              <a:t>5/7 Aralık 2022 İstanbul geneli liselerin katıldığı Genç Grekoromen Güreş  Şampiyonasında öğrencimiz</a:t>
            </a:r>
          </a:p>
          <a:p>
            <a:r>
              <a:rPr lang="tr-TR" sz="1600" dirty="0"/>
              <a:t>Ali MİRZOEV  71kg da 3. Oldu.</a:t>
            </a:r>
          </a:p>
          <a:p>
            <a:r>
              <a:rPr lang="tr-TR" sz="1600" dirty="0"/>
              <a:t>30 Ağustos 4 Eylül 2022 Yusuf Kılıç Türkiye Karate Şampiyonası 1. </a:t>
            </a:r>
          </a:p>
          <a:p>
            <a:r>
              <a:rPr lang="tr-TR" sz="1600" dirty="0"/>
              <a:t>18 Aralık 2022 Yusuf KILIÇ  Liseler arası karate şampiyonası 1. </a:t>
            </a:r>
          </a:p>
          <a:p>
            <a:r>
              <a:rPr lang="tr-TR" sz="1600" dirty="0"/>
              <a:t>30 Ağustos- 4 Eylül 2022 Türkiye Karate Şampiyonası 2.</a:t>
            </a:r>
          </a:p>
          <a:p>
            <a:endParaRPr lang="tr-TR" sz="1600" dirty="0"/>
          </a:p>
        </p:txBody>
      </p:sp>
      <p:sp>
        <p:nvSpPr>
          <p:cNvPr id="3" name="Metin kutusu 2"/>
          <p:cNvSpPr txBox="1"/>
          <p:nvPr/>
        </p:nvSpPr>
        <p:spPr>
          <a:xfrm>
            <a:off x="3840480" y="576262"/>
            <a:ext cx="6288901" cy="584775"/>
          </a:xfrm>
          <a:prstGeom prst="rect">
            <a:avLst/>
          </a:prstGeom>
          <a:noFill/>
        </p:spPr>
        <p:txBody>
          <a:bodyPr wrap="none" rtlCol="0">
            <a:spAutoFit/>
          </a:bodyPr>
          <a:lstStyle/>
          <a:p>
            <a:r>
              <a:rPr lang="tr-TR" sz="3200" dirty="0" smtClean="0">
                <a:solidFill>
                  <a:srgbClr val="FF0000"/>
                </a:solidFill>
              </a:rPr>
              <a:t>Öğrencilerimizin Sportif Başarıları</a:t>
            </a:r>
            <a:endParaRPr lang="tr-TR" sz="3200" dirty="0">
              <a:solidFill>
                <a:srgbClr val="FF0000"/>
              </a:solidFill>
            </a:endParaRPr>
          </a:p>
        </p:txBody>
      </p:sp>
    </p:spTree>
    <p:extLst>
      <p:ext uri="{BB962C8B-B14F-4D97-AF65-F5344CB8AC3E}">
        <p14:creationId xmlns:p14="http://schemas.microsoft.com/office/powerpoint/2010/main" val="2773734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718458" y="1358537"/>
            <a:ext cx="9784080" cy="3785652"/>
          </a:xfrm>
          <a:prstGeom prst="rect">
            <a:avLst/>
          </a:prstGeom>
          <a:noFill/>
        </p:spPr>
        <p:txBody>
          <a:bodyPr wrap="square" rtlCol="0">
            <a:spAutoFit/>
          </a:bodyPr>
          <a:lstStyle/>
          <a:p>
            <a:r>
              <a:rPr lang="tr-TR" sz="2400" dirty="0"/>
              <a:t>5/7 Aralık 2022 İstanbul geneli liselerin katıldığı Genç Grekoromen Güreş  Şampiyonasında öğrencimiz</a:t>
            </a:r>
          </a:p>
          <a:p>
            <a:r>
              <a:rPr lang="tr-TR" sz="2400" dirty="0"/>
              <a:t>Talha GECÜ 110 kg da 2. Oldu.</a:t>
            </a:r>
          </a:p>
          <a:p>
            <a:r>
              <a:rPr lang="tr-TR" sz="2400" dirty="0"/>
              <a:t>5/7 Aralık 2022 İstanbul geneli liselerin katıldığı Genç Grekoromen Güreş  Şampiyonasında öğrencimiz</a:t>
            </a:r>
          </a:p>
          <a:p>
            <a:r>
              <a:rPr lang="tr-TR" sz="2400" dirty="0"/>
              <a:t>Ali MİRZOEV  71kg da 3. Oldu.</a:t>
            </a:r>
          </a:p>
          <a:p>
            <a:r>
              <a:rPr lang="tr-TR" sz="2400" dirty="0"/>
              <a:t>30 Ağustos 4 Eylül 2022 Yusuf Kılıç Türkiye Karate Şampiyonası 1. </a:t>
            </a:r>
            <a:r>
              <a:rPr lang="tr-TR" sz="2400" dirty="0" smtClean="0"/>
              <a:t>oldu</a:t>
            </a:r>
            <a:endParaRPr lang="tr-TR" sz="2400" dirty="0"/>
          </a:p>
          <a:p>
            <a:r>
              <a:rPr lang="tr-TR" sz="2400" dirty="0"/>
              <a:t>18 Aralık 2022 Yusuf KILIÇ  Liseler arası karate şampiyonası 1. </a:t>
            </a:r>
            <a:r>
              <a:rPr lang="tr-TR" sz="2400" dirty="0" smtClean="0"/>
              <a:t>oldu</a:t>
            </a:r>
            <a:endParaRPr lang="tr-TR" sz="2400" dirty="0"/>
          </a:p>
          <a:p>
            <a:r>
              <a:rPr lang="tr-TR" sz="2400" dirty="0"/>
              <a:t>30 Ağustos- 4 Eylül 2022 Türkiye Karate Şampiyonası 2</a:t>
            </a:r>
            <a:r>
              <a:rPr lang="tr-TR" sz="2400" dirty="0" smtClean="0"/>
              <a:t>. oldu</a:t>
            </a:r>
            <a:endParaRPr lang="tr-TR" sz="2400" dirty="0"/>
          </a:p>
        </p:txBody>
      </p:sp>
      <p:sp>
        <p:nvSpPr>
          <p:cNvPr id="10" name="Metin kutusu 9"/>
          <p:cNvSpPr txBox="1"/>
          <p:nvPr/>
        </p:nvSpPr>
        <p:spPr>
          <a:xfrm>
            <a:off x="3840480" y="576262"/>
            <a:ext cx="6288901" cy="584775"/>
          </a:xfrm>
          <a:prstGeom prst="rect">
            <a:avLst/>
          </a:prstGeom>
          <a:noFill/>
        </p:spPr>
        <p:txBody>
          <a:bodyPr wrap="none" rtlCol="0">
            <a:spAutoFit/>
          </a:bodyPr>
          <a:lstStyle/>
          <a:p>
            <a:r>
              <a:rPr lang="tr-TR" sz="3200" dirty="0" smtClean="0">
                <a:solidFill>
                  <a:srgbClr val="FF0000"/>
                </a:solidFill>
              </a:rPr>
              <a:t>Öğrencilerimizin Sportif Başarıları</a:t>
            </a:r>
            <a:endParaRPr lang="tr-TR" sz="3200" dirty="0">
              <a:solidFill>
                <a:srgbClr val="FF0000"/>
              </a:solidFill>
            </a:endParaRPr>
          </a:p>
        </p:txBody>
      </p:sp>
    </p:spTree>
    <p:extLst>
      <p:ext uri="{BB962C8B-B14F-4D97-AF65-F5344CB8AC3E}">
        <p14:creationId xmlns:p14="http://schemas.microsoft.com/office/powerpoint/2010/main" val="1513031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p:nvPr/>
        </p:nvSpPr>
        <p:spPr>
          <a:xfrm>
            <a:off x="0" y="55276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74" name="Google Shape;274;p41"/>
          <p:cNvPicPr preferRelativeResize="0"/>
          <p:nvPr/>
        </p:nvPicPr>
        <p:blipFill rotWithShape="1">
          <a:blip r:embed="rId3">
            <a:alphaModFix/>
          </a:blip>
          <a:srcRect/>
          <a:stretch/>
        </p:blipFill>
        <p:spPr>
          <a:xfrm>
            <a:off x="0" y="5653087"/>
            <a:ext cx="11576052" cy="796925"/>
          </a:xfrm>
          <a:prstGeom prst="rect">
            <a:avLst/>
          </a:prstGeom>
          <a:noFill/>
          <a:ln>
            <a:noFill/>
          </a:ln>
        </p:spPr>
      </p:pic>
      <p:pic>
        <p:nvPicPr>
          <p:cNvPr id="275" name="Google Shape;275;p41"/>
          <p:cNvPicPr preferRelativeResize="0"/>
          <p:nvPr/>
        </p:nvPicPr>
        <p:blipFill rotWithShape="1">
          <a:blip r:embed="rId4">
            <a:alphaModFix/>
          </a:blip>
          <a:srcRect/>
          <a:stretch/>
        </p:blipFill>
        <p:spPr>
          <a:xfrm>
            <a:off x="10255250" y="5986462"/>
            <a:ext cx="1141412" cy="403225"/>
          </a:xfrm>
          <a:prstGeom prst="rect">
            <a:avLst/>
          </a:prstGeom>
          <a:noFill/>
          <a:ln>
            <a:noFill/>
          </a:ln>
        </p:spPr>
      </p:pic>
      <p:sp>
        <p:nvSpPr>
          <p:cNvPr id="276" name="Google Shape;276;p41"/>
          <p:cNvSpPr/>
          <p:nvPr/>
        </p:nvSpPr>
        <p:spPr>
          <a:xfrm>
            <a:off x="5378450" y="5680075"/>
            <a:ext cx="762000" cy="7413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77" name="Google Shape;277;p41"/>
          <p:cNvPicPr preferRelativeResize="0"/>
          <p:nvPr/>
        </p:nvPicPr>
        <p:blipFill rotWithShape="1">
          <a:blip r:embed="rId5">
            <a:alphaModFix/>
          </a:blip>
          <a:srcRect/>
          <a:stretch/>
        </p:blipFill>
        <p:spPr>
          <a:xfrm>
            <a:off x="5149850" y="5754687"/>
            <a:ext cx="1282700" cy="711200"/>
          </a:xfrm>
          <a:prstGeom prst="rect">
            <a:avLst/>
          </a:prstGeom>
          <a:noFill/>
          <a:ln>
            <a:noFill/>
          </a:ln>
        </p:spPr>
      </p:pic>
      <p:sp>
        <p:nvSpPr>
          <p:cNvPr id="278" name="Google Shape;278;p41"/>
          <p:cNvSpPr txBox="1">
            <a:spLocks noGrp="1"/>
          </p:cNvSpPr>
          <p:nvPr>
            <p:ph type="title"/>
          </p:nvPr>
        </p:nvSpPr>
        <p:spPr>
          <a:xfrm>
            <a:off x="792162" y="344487"/>
            <a:ext cx="9934500" cy="1254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4100">
              <a:solidFill>
                <a:schemeClr val="dk1"/>
              </a:solidFill>
              <a:latin typeface="Calibri"/>
              <a:ea typeface="Calibri"/>
              <a:cs typeface="Calibri"/>
              <a:sym typeface="Calibri"/>
            </a:endParaRPr>
          </a:p>
        </p:txBody>
      </p:sp>
      <p:pic>
        <p:nvPicPr>
          <p:cNvPr id="279" name="Google Shape;279;p41"/>
          <p:cNvPicPr preferRelativeResize="0"/>
          <p:nvPr/>
        </p:nvPicPr>
        <p:blipFill rotWithShape="1">
          <a:blip r:embed="rId6">
            <a:alphaModFix/>
          </a:blip>
          <a:srcRect/>
          <a:stretch/>
        </p:blipFill>
        <p:spPr>
          <a:xfrm>
            <a:off x="-31750" y="0"/>
            <a:ext cx="11607803" cy="6483348"/>
          </a:xfrm>
          <a:prstGeom prst="rect">
            <a:avLst/>
          </a:prstGeom>
          <a:noFill/>
          <a:ln>
            <a:noFill/>
          </a:ln>
        </p:spPr>
      </p:pic>
      <p:sp>
        <p:nvSpPr>
          <p:cNvPr id="280" name="Google Shape;280;p41"/>
          <p:cNvSpPr txBox="1"/>
          <p:nvPr/>
        </p:nvSpPr>
        <p:spPr>
          <a:xfrm>
            <a:off x="825500" y="2098675"/>
            <a:ext cx="9234600" cy="15240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i="1" u="none" dirty="0" err="1">
                <a:solidFill>
                  <a:schemeClr val="dk1"/>
                </a:solidFill>
                <a:latin typeface="Calibri"/>
                <a:ea typeface="Calibri"/>
                <a:cs typeface="Calibri"/>
                <a:sym typeface="Calibri"/>
              </a:rPr>
              <a:t>Teşekkür</a:t>
            </a:r>
            <a:r>
              <a:rPr lang="en-US" sz="2800" b="1" i="1" u="none" dirty="0">
                <a:solidFill>
                  <a:schemeClr val="dk1"/>
                </a:solidFill>
                <a:latin typeface="Calibri"/>
                <a:ea typeface="Calibri"/>
                <a:cs typeface="Calibri"/>
                <a:sym typeface="Calibri"/>
              </a:rPr>
              <a:t> </a:t>
            </a:r>
            <a:r>
              <a:rPr lang="en-US" sz="2800" b="1" i="1" u="none" dirty="0" err="1">
                <a:solidFill>
                  <a:schemeClr val="dk1"/>
                </a:solidFill>
                <a:latin typeface="Calibri"/>
                <a:ea typeface="Calibri"/>
                <a:cs typeface="Calibri"/>
                <a:sym typeface="Calibri"/>
              </a:rPr>
              <a:t>Ederim</a:t>
            </a:r>
            <a:endParaRPr dirty="0"/>
          </a:p>
          <a:p>
            <a:pPr marL="0" marR="0" lvl="0" indent="0" algn="ctr" rtl="0">
              <a:lnSpc>
                <a:spcPct val="90000"/>
              </a:lnSpc>
              <a:spcBef>
                <a:spcPts val="0"/>
              </a:spcBef>
              <a:spcAft>
                <a:spcPts val="0"/>
              </a:spcAft>
              <a:buClr>
                <a:schemeClr val="dk1"/>
              </a:buClr>
              <a:buSzPts val="2800"/>
              <a:buFont typeface="Arial"/>
              <a:buNone/>
            </a:pPr>
            <a:endParaRPr sz="2800" b="1" i="1"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800"/>
              <a:buFont typeface="Calibri"/>
              <a:buNone/>
            </a:pPr>
            <a:r>
              <a:rPr lang="tr-TR" sz="2800" b="1" i="1" u="none" dirty="0" smtClean="0">
                <a:solidFill>
                  <a:schemeClr val="dk1"/>
                </a:solidFill>
                <a:latin typeface="Calibri"/>
                <a:ea typeface="Calibri"/>
                <a:cs typeface="Calibri"/>
                <a:sym typeface="Calibri"/>
              </a:rPr>
              <a:t>TOKİ ALİYA İZZETBEGOVİÇ ANADOLU İMAM HATİP </a:t>
            </a:r>
            <a:r>
              <a:rPr lang="en-US" sz="2800" b="1" i="1" u="none" dirty="0" smtClean="0">
                <a:solidFill>
                  <a:schemeClr val="dk1"/>
                </a:solidFill>
                <a:latin typeface="Calibri"/>
                <a:ea typeface="Calibri"/>
                <a:cs typeface="Calibri"/>
                <a:sym typeface="Calibri"/>
              </a:rPr>
              <a:t>LİSESİ</a:t>
            </a:r>
            <a:endParaRPr dirty="0"/>
          </a:p>
          <a:p>
            <a:pPr marL="0" marR="0" lvl="0" indent="0" algn="ctr" rtl="0">
              <a:lnSpc>
                <a:spcPct val="90000"/>
              </a:lnSpc>
              <a:spcBef>
                <a:spcPts val="0"/>
              </a:spcBef>
              <a:spcAft>
                <a:spcPts val="0"/>
              </a:spcAft>
              <a:buClr>
                <a:schemeClr val="dk1"/>
              </a:buClr>
              <a:buSzPts val="2800"/>
              <a:buFont typeface="Calibri"/>
              <a:buNone/>
            </a:pPr>
            <a:r>
              <a:rPr lang="tr-TR" sz="2800" b="1" i="1" smtClean="0">
                <a:solidFill>
                  <a:schemeClr val="dk1"/>
                </a:solidFill>
                <a:latin typeface="Calibri"/>
                <a:cs typeface="Calibri"/>
                <a:sym typeface="Calibri"/>
              </a:rPr>
              <a:t>FATİH DURGUT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 name="Metin kutusu 3"/>
          <p:cNvSpPr txBox="1"/>
          <p:nvPr/>
        </p:nvSpPr>
        <p:spPr>
          <a:xfrm>
            <a:off x="1646827" y="1239937"/>
            <a:ext cx="8608423" cy="4154984"/>
          </a:xfrm>
          <a:prstGeom prst="rect">
            <a:avLst/>
          </a:prstGeom>
          <a:noFill/>
        </p:spPr>
        <p:txBody>
          <a:bodyPr wrap="square" rtlCol="0">
            <a:spAutoFit/>
          </a:bodyPr>
          <a:lstStyle/>
          <a:p>
            <a:r>
              <a:rPr lang="tr-TR" sz="2400" dirty="0" smtClean="0"/>
              <a:t>TOKİ Aliya İzzetbegoviç Anadolu İmam Hatip Lisesinde 3 tane eğitim Öğretim programı uygulanmaktadır.</a:t>
            </a:r>
          </a:p>
          <a:p>
            <a:endParaRPr lang="tr-TR" sz="2400" dirty="0"/>
          </a:p>
          <a:p>
            <a:r>
              <a:rPr lang="tr-TR" sz="2400" dirty="0" smtClean="0">
                <a:solidFill>
                  <a:srgbClr val="FF0000"/>
                </a:solidFill>
              </a:rPr>
              <a:t>1- Fen ve Sosyal Bilimler Programı</a:t>
            </a:r>
            <a:r>
              <a:rPr lang="tr-TR" sz="2400" dirty="0" smtClean="0"/>
              <a:t>: Okulumuz her yıl iki sınıf olacak şekilde LGS sınav sonucuna göre 60 tane öğrenci bu program kapsamında kayıt almaktadır.</a:t>
            </a:r>
          </a:p>
          <a:p>
            <a:r>
              <a:rPr lang="tr-TR" sz="2400" dirty="0" smtClean="0">
                <a:solidFill>
                  <a:srgbClr val="FF0000"/>
                </a:solidFill>
              </a:rPr>
              <a:t>2- Spor Programı</a:t>
            </a:r>
            <a:r>
              <a:rPr lang="tr-TR" sz="2400" dirty="0" smtClean="0"/>
              <a:t>: Okulumuz bünyesinde yapılan yetenek sınavı ile bu programa bir sınıf olacak şekilde her </a:t>
            </a:r>
            <a:r>
              <a:rPr lang="tr-TR" sz="2400" dirty="0"/>
              <a:t>yıl </a:t>
            </a:r>
            <a:r>
              <a:rPr lang="tr-TR" sz="2400" dirty="0" smtClean="0"/>
              <a:t>30 öğrenci bu programdan yararlanabimektedir.</a:t>
            </a:r>
          </a:p>
          <a:p>
            <a:r>
              <a:rPr lang="tr-TR" sz="2400" dirty="0" smtClean="0">
                <a:solidFill>
                  <a:srgbClr val="FF0000"/>
                </a:solidFill>
              </a:rPr>
              <a:t>3- Anadolu İmam Hatip Lisesi Programı</a:t>
            </a:r>
            <a:r>
              <a:rPr lang="tr-TR" sz="2400" dirty="0" smtClean="0"/>
              <a:t>: Bu program sınavsız olarak yerel yerleştirmeyle iki sınıf öğrenci almaktadır.</a:t>
            </a:r>
            <a:endParaRPr lang="tr-TR" sz="2400" dirty="0"/>
          </a:p>
        </p:txBody>
      </p:sp>
      <p:sp>
        <p:nvSpPr>
          <p:cNvPr id="14" name="Metin kutusu 13"/>
          <p:cNvSpPr txBox="1"/>
          <p:nvPr/>
        </p:nvSpPr>
        <p:spPr>
          <a:xfrm>
            <a:off x="2814977" y="198676"/>
            <a:ext cx="8010979" cy="707886"/>
          </a:xfrm>
          <a:prstGeom prst="rect">
            <a:avLst/>
          </a:prstGeom>
          <a:noFill/>
        </p:spPr>
        <p:txBody>
          <a:bodyPr wrap="square" rtlCol="0">
            <a:spAutoFit/>
          </a:bodyPr>
          <a:lstStyle/>
          <a:p>
            <a:r>
              <a:rPr lang="tr-TR" sz="4000" dirty="0" smtClean="0">
                <a:solidFill>
                  <a:srgbClr val="FF0000"/>
                </a:solidFill>
              </a:rPr>
              <a:t>TOKİ Aliya İzzetbegoviç AİHL</a:t>
            </a:r>
            <a:endParaRPr lang="tr-TR" sz="40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2951300" y="180648"/>
            <a:ext cx="7407547" cy="707886"/>
          </a:xfrm>
          <a:prstGeom prst="rect">
            <a:avLst/>
          </a:prstGeom>
          <a:noFill/>
        </p:spPr>
        <p:txBody>
          <a:bodyPr wrap="square" rtlCol="0">
            <a:spAutoFit/>
          </a:bodyPr>
          <a:lstStyle/>
          <a:p>
            <a:r>
              <a:rPr lang="tr-TR" sz="4000" dirty="0" smtClean="0">
                <a:solidFill>
                  <a:srgbClr val="FF0000"/>
                </a:solidFill>
              </a:rPr>
              <a:t>Okulumuzun Fiziki İmkanları</a:t>
            </a:r>
            <a:endParaRPr lang="tr-TR" sz="4000" dirty="0">
              <a:solidFill>
                <a:srgbClr val="FF0000"/>
              </a:solidFill>
            </a:endParaRPr>
          </a:p>
        </p:txBody>
      </p:sp>
      <p:pic>
        <p:nvPicPr>
          <p:cNvPr id="1026" name="Resim 15" descr="Okul St Pl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2812" y="913934"/>
            <a:ext cx="6688182" cy="447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6350" y="1061532"/>
            <a:ext cx="4163968" cy="4524315"/>
          </a:xfrm>
          <a:prstGeom prst="rect">
            <a:avLst/>
          </a:prstGeom>
          <a:noFill/>
        </p:spPr>
        <p:txBody>
          <a:bodyPr wrap="square" rtlCol="0">
            <a:spAutoFit/>
          </a:bodyPr>
          <a:lstStyle/>
          <a:p>
            <a:r>
              <a:rPr lang="tr-TR" sz="2400" dirty="0" smtClean="0"/>
              <a:t>Okulumuzun  </a:t>
            </a:r>
            <a:r>
              <a:rPr lang="tr-TR" sz="2400" dirty="0"/>
              <a:t>ana binasının yanında, bir kapalı spor salonu ve bir yurt binası vardır. Okulumuz  geniş bir bahçeye sahip olup  toplam alan 22 dönümdür. Okulumuzda konferans salonu, Z kütüphane , fizik-kimya-biyoloji </a:t>
            </a:r>
            <a:r>
              <a:rPr lang="tr-TR" sz="2400" dirty="0" smtClean="0"/>
              <a:t>laboratuvarları</a:t>
            </a:r>
            <a:r>
              <a:rPr lang="tr-TR" sz="2400" dirty="0"/>
              <a:t>, kantin, mescit, yabancı dil </a:t>
            </a:r>
            <a:r>
              <a:rPr lang="tr-TR" sz="2400" dirty="0" smtClean="0"/>
              <a:t>dersliği, meslek dersleri odası </a:t>
            </a:r>
            <a:r>
              <a:rPr lang="tr-TR" sz="2400" dirty="0"/>
              <a:t>bulunmaktadır</a:t>
            </a:r>
            <a:r>
              <a:rPr lang="tr-TR" sz="2000" dirty="0"/>
              <a:t>. </a:t>
            </a:r>
          </a:p>
        </p:txBody>
      </p:sp>
      <p:sp>
        <p:nvSpPr>
          <p:cNvPr id="4" name="Metin kutusu 3"/>
          <p:cNvSpPr txBox="1"/>
          <p:nvPr/>
        </p:nvSpPr>
        <p:spPr>
          <a:xfrm>
            <a:off x="6906532" y="3024386"/>
            <a:ext cx="1261473" cy="461665"/>
          </a:xfrm>
          <a:prstGeom prst="rect">
            <a:avLst/>
          </a:prstGeom>
          <a:noFill/>
        </p:spPr>
        <p:txBody>
          <a:bodyPr wrap="square" rtlCol="0">
            <a:spAutoFit/>
          </a:bodyPr>
          <a:lstStyle/>
          <a:p>
            <a:r>
              <a:rPr lang="tr-TR" sz="2400" b="1" dirty="0" smtClean="0">
                <a:solidFill>
                  <a:srgbClr val="FF0000"/>
                </a:solidFill>
              </a:rPr>
              <a:t>Yurt</a:t>
            </a:r>
            <a:endParaRPr lang="tr-TR" sz="2400" b="1" dirty="0">
              <a:solidFill>
                <a:srgbClr val="FF0000"/>
              </a:solidFill>
            </a:endParaRPr>
          </a:p>
        </p:txBody>
      </p:sp>
      <p:sp>
        <p:nvSpPr>
          <p:cNvPr id="5" name="Metin kutusu 4"/>
          <p:cNvSpPr txBox="1"/>
          <p:nvPr/>
        </p:nvSpPr>
        <p:spPr>
          <a:xfrm>
            <a:off x="8399418" y="3775166"/>
            <a:ext cx="1208985" cy="830997"/>
          </a:xfrm>
          <a:prstGeom prst="rect">
            <a:avLst/>
          </a:prstGeom>
          <a:noFill/>
        </p:spPr>
        <p:txBody>
          <a:bodyPr wrap="none" rtlCol="0">
            <a:spAutoFit/>
          </a:bodyPr>
          <a:lstStyle/>
          <a:p>
            <a:r>
              <a:rPr lang="tr-TR" sz="2400" b="1" dirty="0" smtClean="0">
                <a:solidFill>
                  <a:srgbClr val="FF0000"/>
                </a:solidFill>
              </a:rPr>
              <a:t>Spor </a:t>
            </a:r>
          </a:p>
          <a:p>
            <a:r>
              <a:rPr lang="tr-TR" sz="2400" b="1" dirty="0" smtClean="0">
                <a:solidFill>
                  <a:srgbClr val="FF0000"/>
                </a:solidFill>
              </a:rPr>
              <a:t>Salonu</a:t>
            </a:r>
            <a:endParaRPr lang="tr-TR" sz="2400" b="1" dirty="0">
              <a:solidFill>
                <a:srgbClr val="FF0000"/>
              </a:solidFill>
            </a:endParaRPr>
          </a:p>
        </p:txBody>
      </p:sp>
    </p:spTree>
    <p:extLst>
      <p:ext uri="{BB962C8B-B14F-4D97-AF65-F5344CB8AC3E}">
        <p14:creationId xmlns:p14="http://schemas.microsoft.com/office/powerpoint/2010/main" val="2078750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 name="Metin kutusu 1"/>
          <p:cNvSpPr txBox="1"/>
          <p:nvPr/>
        </p:nvSpPr>
        <p:spPr>
          <a:xfrm>
            <a:off x="2978332" y="150812"/>
            <a:ext cx="7407547" cy="707886"/>
          </a:xfrm>
          <a:prstGeom prst="rect">
            <a:avLst/>
          </a:prstGeom>
          <a:noFill/>
        </p:spPr>
        <p:txBody>
          <a:bodyPr wrap="square" rtlCol="0">
            <a:spAutoFit/>
          </a:bodyPr>
          <a:lstStyle/>
          <a:p>
            <a:r>
              <a:rPr lang="tr-TR" sz="4000" dirty="0" smtClean="0">
                <a:solidFill>
                  <a:srgbClr val="FF0000"/>
                </a:solidFill>
              </a:rPr>
              <a:t>Okulumuzun Fiziki İmkanları</a:t>
            </a:r>
            <a:endParaRPr lang="tr-TR" sz="4000" dirty="0">
              <a:solidFill>
                <a:srgbClr val="FF0000"/>
              </a:solidFill>
            </a:endParaRPr>
          </a:p>
        </p:txBody>
      </p:sp>
      <p:pic>
        <p:nvPicPr>
          <p:cNvPr id="2051" name="Picture 3" descr="WhatsApp Image 2020-10-28 a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0008" y="1026369"/>
            <a:ext cx="641985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209006" y="1463040"/>
            <a:ext cx="3370217" cy="3785652"/>
          </a:xfrm>
          <a:prstGeom prst="rect">
            <a:avLst/>
          </a:prstGeom>
          <a:noFill/>
        </p:spPr>
        <p:txBody>
          <a:bodyPr wrap="square" rtlCol="0">
            <a:spAutoFit/>
          </a:bodyPr>
          <a:lstStyle/>
          <a:p>
            <a:r>
              <a:rPr lang="tr-TR" sz="2400" dirty="0" smtClean="0"/>
              <a:t>Okulumuzun bahçesi futbol, basketbol gibi sportif faaliyetlere imkan tanıyacak genişlikte olup, içerisinde öğrencilerin dinlenip sosyalleşebileceği çardaklı yeşil alanlara bulunmaktadır.</a:t>
            </a:r>
            <a:endParaRPr lang="tr-TR" sz="2400" dirty="0"/>
          </a:p>
        </p:txBody>
      </p:sp>
    </p:spTree>
    <p:extLst>
      <p:ext uri="{BB962C8B-B14F-4D97-AF65-F5344CB8AC3E}">
        <p14:creationId xmlns:p14="http://schemas.microsoft.com/office/powerpoint/2010/main" val="62982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 name="Metin kutusu 9"/>
          <p:cNvSpPr txBox="1"/>
          <p:nvPr/>
        </p:nvSpPr>
        <p:spPr>
          <a:xfrm>
            <a:off x="4310744" y="150812"/>
            <a:ext cx="5747657" cy="707886"/>
          </a:xfrm>
          <a:prstGeom prst="rect">
            <a:avLst/>
          </a:prstGeom>
          <a:noFill/>
        </p:spPr>
        <p:txBody>
          <a:bodyPr wrap="square" rtlCol="0">
            <a:spAutoFit/>
          </a:bodyPr>
          <a:lstStyle/>
          <a:p>
            <a:r>
              <a:rPr lang="tr-TR" sz="4000" dirty="0" smtClean="0">
                <a:solidFill>
                  <a:srgbClr val="FF0000"/>
                </a:solidFill>
              </a:rPr>
              <a:t>Konferans Salonu</a:t>
            </a:r>
            <a:endParaRPr lang="tr-TR" sz="4000" dirty="0">
              <a:solidFill>
                <a:srgbClr val="FF0000"/>
              </a:solidFill>
            </a:endParaRPr>
          </a:p>
        </p:txBody>
      </p:sp>
      <p:pic>
        <p:nvPicPr>
          <p:cNvPr id="3075" name="Resim 3" descr="C:\Users\9\Desktop\okul tanıtı foto\20200413_141706_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702" y="1192073"/>
            <a:ext cx="7996825" cy="406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43691" y="1436915"/>
            <a:ext cx="3138011" cy="3046988"/>
          </a:xfrm>
          <a:prstGeom prst="rect">
            <a:avLst/>
          </a:prstGeom>
          <a:noFill/>
        </p:spPr>
        <p:txBody>
          <a:bodyPr wrap="square" rtlCol="0">
            <a:spAutoFit/>
          </a:bodyPr>
          <a:lstStyle/>
          <a:p>
            <a:r>
              <a:rPr lang="tr-TR" sz="2400" dirty="0" smtClean="0"/>
              <a:t>Okulumuzda seminer, konferans, drama, tiyatro ve sinema gösterimi gibi etkinlikler için kullanılan 130 kişilik bir seminer salonu yer almaktadır.</a:t>
            </a:r>
            <a:endParaRPr lang="tr-TR" sz="2400" dirty="0"/>
          </a:p>
        </p:txBody>
      </p:sp>
    </p:spTree>
    <p:extLst>
      <p:ext uri="{BB962C8B-B14F-4D97-AF65-F5344CB8AC3E}">
        <p14:creationId xmlns:p14="http://schemas.microsoft.com/office/powerpoint/2010/main" val="3326809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098" name="Picture 2" descr="WhatsApp Image 2020-10-28 a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1154" y="1164583"/>
            <a:ext cx="7071518" cy="437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p:nvPr/>
        </p:nvSpPr>
        <p:spPr>
          <a:xfrm>
            <a:off x="2847703" y="198676"/>
            <a:ext cx="7407547" cy="707886"/>
          </a:xfrm>
          <a:prstGeom prst="rect">
            <a:avLst/>
          </a:prstGeom>
          <a:noFill/>
        </p:spPr>
        <p:txBody>
          <a:bodyPr wrap="square" rtlCol="0">
            <a:spAutoFit/>
          </a:bodyPr>
          <a:lstStyle/>
          <a:p>
            <a:r>
              <a:rPr lang="tr-TR" sz="4000" dirty="0" smtClean="0">
                <a:solidFill>
                  <a:srgbClr val="FF0000"/>
                </a:solidFill>
              </a:rPr>
              <a:t>Okulumuzun Fiziki İmkanları</a:t>
            </a:r>
            <a:endParaRPr lang="tr-TR" sz="4000" dirty="0">
              <a:solidFill>
                <a:srgbClr val="FF0000"/>
              </a:solidFill>
            </a:endParaRPr>
          </a:p>
        </p:txBody>
      </p:sp>
    </p:spTree>
    <p:extLst>
      <p:ext uri="{BB962C8B-B14F-4D97-AF65-F5344CB8AC3E}">
        <p14:creationId xmlns:p14="http://schemas.microsoft.com/office/powerpoint/2010/main" val="372526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122" name="Resim 5" descr="C:\Users\9\Desktop\okul tanıtı foto\20200413_1414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2727" y="1218832"/>
            <a:ext cx="6211434" cy="43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43691" y="1118473"/>
            <a:ext cx="4013154" cy="4154984"/>
          </a:xfrm>
          <a:prstGeom prst="rect">
            <a:avLst/>
          </a:prstGeom>
          <a:noFill/>
        </p:spPr>
        <p:txBody>
          <a:bodyPr wrap="square" rtlCol="0">
            <a:spAutoFit/>
          </a:bodyPr>
          <a:lstStyle/>
          <a:p>
            <a:r>
              <a:rPr lang="tr-TR" sz="2400" dirty="0" smtClean="0"/>
              <a:t>Okulumuzun giriş katında öğrencilerin akademik gelişimlerini  desteklemek amacıyla kurulan bir 10500 adet kitap bulunan kütüphane bulunmaktadır. Öğrencilerimiz bu kütüphanede kitap okuma, ders çalışma ve internet üzerinde araştırma yapabilmektedirler. </a:t>
            </a:r>
            <a:endParaRPr lang="tr-TR" sz="2400" dirty="0"/>
          </a:p>
        </p:txBody>
      </p:sp>
      <p:sp>
        <p:nvSpPr>
          <p:cNvPr id="11" name="Metin kutusu 10"/>
          <p:cNvSpPr txBox="1"/>
          <p:nvPr/>
        </p:nvSpPr>
        <p:spPr>
          <a:xfrm>
            <a:off x="4507593" y="161071"/>
            <a:ext cx="5747657" cy="707886"/>
          </a:xfrm>
          <a:prstGeom prst="rect">
            <a:avLst/>
          </a:prstGeom>
          <a:noFill/>
        </p:spPr>
        <p:txBody>
          <a:bodyPr wrap="square" rtlCol="0">
            <a:spAutoFit/>
          </a:bodyPr>
          <a:lstStyle/>
          <a:p>
            <a:r>
              <a:rPr lang="tr-TR" sz="4000" dirty="0" smtClean="0">
                <a:solidFill>
                  <a:srgbClr val="FF0000"/>
                </a:solidFill>
              </a:rPr>
              <a:t>Kütüphane</a:t>
            </a:r>
            <a:endParaRPr lang="tr-TR" sz="4000" dirty="0">
              <a:solidFill>
                <a:srgbClr val="FF0000"/>
              </a:solidFill>
            </a:endParaRPr>
          </a:p>
        </p:txBody>
      </p:sp>
    </p:spTree>
    <p:extLst>
      <p:ext uri="{BB962C8B-B14F-4D97-AF65-F5344CB8AC3E}">
        <p14:creationId xmlns:p14="http://schemas.microsoft.com/office/powerpoint/2010/main" val="418682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p:nvPr/>
        </p:nvSpPr>
        <p:spPr>
          <a:xfrm>
            <a:off x="0" y="5603875"/>
            <a:ext cx="11520170" cy="875303"/>
          </a:xfrm>
          <a:custGeom>
            <a:avLst/>
            <a:gdLst/>
            <a:ahLst/>
            <a:cxnLst/>
            <a:rect l="l" t="t" r="r" b="b"/>
            <a:pathLst>
              <a:path w="11520170" h="1140460" extrusionOk="0">
                <a:moveTo>
                  <a:pt x="11520004" y="0"/>
                </a:moveTo>
                <a:lnTo>
                  <a:pt x="0" y="0"/>
                </a:lnTo>
                <a:lnTo>
                  <a:pt x="0" y="1139884"/>
                </a:lnTo>
                <a:lnTo>
                  <a:pt x="11520004" y="1139884"/>
                </a:lnTo>
                <a:lnTo>
                  <a:pt x="11520004" y="0"/>
                </a:lnTo>
                <a:close/>
              </a:path>
            </a:pathLst>
          </a:custGeom>
          <a:solidFill>
            <a:srgbClr val="231F20">
              <a:alpha val="1451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3" name="Google Shape;263;p40"/>
          <p:cNvPicPr preferRelativeResize="0"/>
          <p:nvPr/>
        </p:nvPicPr>
        <p:blipFill rotWithShape="1">
          <a:blip r:embed="rId3">
            <a:alphaModFix/>
          </a:blip>
          <a:srcRect/>
          <a:stretch/>
        </p:blipFill>
        <p:spPr>
          <a:xfrm>
            <a:off x="0" y="5729287"/>
            <a:ext cx="11576052" cy="796925"/>
          </a:xfrm>
          <a:prstGeom prst="rect">
            <a:avLst/>
          </a:prstGeom>
          <a:noFill/>
          <a:ln>
            <a:noFill/>
          </a:ln>
        </p:spPr>
      </p:pic>
      <p:sp>
        <p:nvSpPr>
          <p:cNvPr id="264" name="Google Shape;264;p40"/>
          <p:cNvSpPr/>
          <p:nvPr/>
        </p:nvSpPr>
        <p:spPr>
          <a:xfrm>
            <a:off x="5378450" y="5832475"/>
            <a:ext cx="762000" cy="6477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65" name="Google Shape;265;p40"/>
          <p:cNvPicPr preferRelativeResize="0"/>
          <p:nvPr/>
        </p:nvPicPr>
        <p:blipFill rotWithShape="1">
          <a:blip r:embed="rId4">
            <a:alphaModFix/>
          </a:blip>
          <a:srcRect/>
          <a:stretch/>
        </p:blipFill>
        <p:spPr>
          <a:xfrm>
            <a:off x="5149850" y="5754687"/>
            <a:ext cx="1282700" cy="711200"/>
          </a:xfrm>
          <a:prstGeom prst="rect">
            <a:avLst/>
          </a:prstGeom>
          <a:noFill/>
          <a:ln>
            <a:noFill/>
          </a:ln>
        </p:spPr>
      </p:pic>
      <p:pic>
        <p:nvPicPr>
          <p:cNvPr id="266" name="Google Shape;266;p40"/>
          <p:cNvPicPr preferRelativeResize="0"/>
          <p:nvPr/>
        </p:nvPicPr>
        <p:blipFill rotWithShape="1">
          <a:blip r:embed="rId5">
            <a:alphaModFix/>
          </a:blip>
          <a:srcRect/>
          <a:stretch/>
        </p:blipFill>
        <p:spPr>
          <a:xfrm>
            <a:off x="10255250" y="6062662"/>
            <a:ext cx="1141412" cy="403225"/>
          </a:xfrm>
          <a:prstGeom prst="rect">
            <a:avLst/>
          </a:prstGeom>
          <a:noFill/>
          <a:ln>
            <a:noFill/>
          </a:ln>
        </p:spPr>
      </p:pic>
      <p:sp>
        <p:nvSpPr>
          <p:cNvPr id="267" name="Google Shape;267;p40"/>
          <p:cNvSpPr/>
          <p:nvPr/>
        </p:nvSpPr>
        <p:spPr>
          <a:xfrm>
            <a:off x="6350" y="150812"/>
            <a:ext cx="2628900" cy="3573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40"/>
          <p:cNvSpPr/>
          <p:nvPr/>
        </p:nvSpPr>
        <p:spPr>
          <a:xfrm>
            <a:off x="6350" y="576262"/>
            <a:ext cx="1943100" cy="330300"/>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6146" name="Picture 2" descr="WhatsApp Image 2020-10-28 a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6392" y="556220"/>
            <a:ext cx="8098858" cy="498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433746"/>
      </p:ext>
    </p:extLst>
  </p:cSld>
  <p:clrMapOvr>
    <a:masterClrMapping/>
  </p:clrMapOvr>
</p:sld>
</file>

<file path=ppt/theme/theme1.xml><?xml version="1.0" encoding="utf-8"?>
<a:theme xmlns:a="http://schemas.openxmlformats.org/drawingml/2006/main" name="13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1059</Words>
  <Application>Microsoft Office PowerPoint</Application>
  <PresentationFormat>Özel</PresentationFormat>
  <Paragraphs>111</Paragraphs>
  <Slides>27</Slides>
  <Notes>27</Notes>
  <HiddenSlides>0</HiddenSlides>
  <MMClips>0</MMClips>
  <ScaleCrop>false</ScaleCrop>
  <HeadingPairs>
    <vt:vector size="6" baseType="variant">
      <vt:variant>
        <vt:lpstr>Kullanılan Yazı Tipleri</vt:lpstr>
      </vt:variant>
      <vt:variant>
        <vt:i4>4</vt:i4>
      </vt:variant>
      <vt:variant>
        <vt:lpstr>Tema</vt:lpstr>
      </vt:variant>
      <vt:variant>
        <vt:i4>14</vt:i4>
      </vt:variant>
      <vt:variant>
        <vt:lpstr>Slayt Başlıkları</vt:lpstr>
      </vt:variant>
      <vt:variant>
        <vt:i4>27</vt:i4>
      </vt:variant>
    </vt:vector>
  </HeadingPairs>
  <TitlesOfParts>
    <vt:vector size="45" baseType="lpstr">
      <vt:lpstr>Arial</vt:lpstr>
      <vt:lpstr>Calibri</vt:lpstr>
      <vt:lpstr>Helvetica Neue</vt:lpstr>
      <vt:lpstr>Tahoma</vt:lpstr>
      <vt:lpstr>13_Office Teması</vt:lpstr>
      <vt:lpstr>1_Office Teması</vt:lpstr>
      <vt:lpstr>Office Teması</vt:lpstr>
      <vt:lpstr>2_Office Teması</vt:lpstr>
      <vt:lpstr>3_Office Teması</vt:lpstr>
      <vt:lpstr>4_Office Teması</vt:lpstr>
      <vt:lpstr>5_Office Teması</vt:lpstr>
      <vt:lpstr>6_Office Teması</vt:lpstr>
      <vt:lpstr>7_Office Teması</vt:lpstr>
      <vt:lpstr>8_Office Teması</vt:lpstr>
      <vt:lpstr>9_Office Teması</vt:lpstr>
      <vt:lpstr>10_Office Teması</vt:lpstr>
      <vt:lpstr>11_Office Teması</vt:lpstr>
      <vt:lpstr>12_Office Teması</vt:lpstr>
      <vt:lpstr>LİSE TANITIM GÜNLERİ   TOKİ ALİYA İZZETBEGOVİÇ ANADOLU İMAM HATİP LİSESİ    22/04/2024</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TANITIM GÜNLERİ   TOKİ ALİYA İZZETBEGOVİÇ ANADOLU İMAM HATİP LİSESİ    16/03/2023</dc:title>
  <dc:creator>Rehberlik-2</dc:creator>
  <cp:lastModifiedBy>ronaldinho424</cp:lastModifiedBy>
  <cp:revision>37</cp:revision>
  <dcterms:modified xsi:type="dcterms:W3CDTF">2024-04-23T16:30:51Z</dcterms:modified>
</cp:coreProperties>
</file>